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4" r:id="rId6"/>
    <p:sldId id="276" r:id="rId7"/>
    <p:sldId id="273" r:id="rId8"/>
    <p:sldId id="274" r:id="rId9"/>
    <p:sldId id="271" r:id="rId10"/>
    <p:sldId id="270" r:id="rId11"/>
    <p:sldId id="286" r:id="rId12"/>
    <p:sldId id="261" r:id="rId13"/>
    <p:sldId id="280" r:id="rId14"/>
    <p:sldId id="281" r:id="rId15"/>
    <p:sldId id="278" r:id="rId16"/>
    <p:sldId id="259" r:id="rId17"/>
    <p:sldId id="275" r:id="rId18"/>
    <p:sldId id="279" r:id="rId19"/>
    <p:sldId id="262" r:id="rId20"/>
    <p:sldId id="267" r:id="rId21"/>
    <p:sldId id="268" r:id="rId22"/>
    <p:sldId id="269" r:id="rId23"/>
    <p:sldId id="266" r:id="rId24"/>
    <p:sldId id="263" r:id="rId25"/>
    <p:sldId id="272" r:id="rId26"/>
    <p:sldId id="282" r:id="rId27"/>
    <p:sldId id="277" r:id="rId28"/>
    <p:sldId id="285" r:id="rId29"/>
    <p:sldId id="283" r:id="rId3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86"/>
    <a:srgbClr val="FCC725"/>
    <a:srgbClr val="BFEA1F"/>
    <a:srgbClr val="003760"/>
    <a:srgbClr val="005898"/>
    <a:srgbClr val="FEC925"/>
    <a:srgbClr val="0582B2"/>
    <a:srgbClr val="DCDCDC"/>
    <a:srgbClr val="078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2" autoAdjust="0"/>
    <p:restoredTop sz="94660"/>
  </p:normalViewPr>
  <p:slideViewPr>
    <p:cSldViewPr snapToGrid="0">
      <p:cViewPr>
        <p:scale>
          <a:sx n="66" d="100"/>
          <a:sy n="66" d="100"/>
        </p:scale>
        <p:origin x="133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02192-DB1A-4CA8-86CF-CFB85AB9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FC2EC-AC06-4415-9424-BB2F3CAC5871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7E9C0-15CE-43A0-A40A-DCEF38FC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9FC19-FFAC-4185-ABAE-8AADD5A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E7C58-F0C1-4EF4-B9CE-BB4BCB2644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7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68CA2-4E42-4E40-B4E3-2F87FFBA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851DC-565B-4230-9861-928AFED8BC1D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F5011F-6620-4206-84DB-C82E0EA1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58F0D0-F5A7-4BF8-A86C-4E62D8D9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0BB69A-CE99-487F-BC5D-1BB72724B8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23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FC7E-FAC7-4514-9E61-CF8DA30D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4AEFA-4614-49CB-9AA1-96789707154C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A04D1-955F-47EC-A45C-CB1F171F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E899AC-3C67-414E-B3CC-7C9D349C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4D54C-D0AF-43A9-9C3E-11D3E864B0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51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B01B2-293C-4273-9AE8-45883BF4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3BF57-01F8-4BB8-91F1-587542F40741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5D431C-4FE1-414C-B1D4-272EDBF9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C3A63-6E7C-4640-B90E-FBAF69B3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6B9E7-ED32-4412-AC52-E4EC700B22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849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5E392F-5769-43C2-886D-C0F04FD9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2B4CD-24AF-4FFF-8E55-6C3D1D0E0703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C9D53-0A6F-40F8-9E0B-1943818F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CE3DB-8799-4B81-A5B3-D07F7670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6B8049-0763-4349-BFD1-4773687CDA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95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C70842-7B1A-4940-804A-F4CDBCC7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543B92-2478-43F9-AECC-91F1D67A4A91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D1636-8ED7-4699-8A06-20068705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CB206E-E214-4400-8CCD-E17C825F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02AB51-0319-4A07-B273-5544D2992C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2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0FA0002-4432-4287-92CB-AD5DAF2D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39A0E-896D-4729-A989-C0D106E77122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8B21508-0E62-411E-8F09-6BFE8875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E69A484-9BB4-4289-A849-B14FD91B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5BEDDB-05A2-46EB-A757-0B227BED87F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582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93C25A38-7656-4513-AEB0-EC22E436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3905A-7914-425D-BC2F-F4D98999EAF8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FDA2A81F-65BF-4F7D-A9AD-612D207ED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4866ED2-5048-4C2D-9DD9-6BBCEF39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5E192B-0CE1-4C9D-AAB3-8A6C29390D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72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D441BF8-E376-4064-A4C6-049E965E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3BE9B-6172-42DB-955A-2C01D4008A35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ED4E3BD5-CA6A-4070-9AEE-6B21B567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35827BB-F7A1-47A8-BD52-BD9FD414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2BB1D4-8360-45F9-AEFB-F8EA2A32200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468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645EEBC-6B3A-47C6-ADFD-049EEC3C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4165-8268-46B2-BEE1-C6A9BED4CEBD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AC2A2D3-A857-47E7-AA73-E03A4811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D99B943-3034-47C6-926E-72C4F191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A3A60-827F-4356-9B54-A40B1A2E0CB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42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EF41FD7-857E-439B-AA4E-F4913AFD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87B97-3EBA-4B7D-A066-315BA12DB304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D7455B7-3008-4404-8702-04FBB2217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AED6FB4-9C58-4F93-B6E9-B6A2CF2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9C8340-848D-47F0-A47C-DA8A941B7DB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30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9D38E-34AE-483E-89A9-C19F9B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AB1A3-F17F-46A2-A821-F93A9A3CB62C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6E49D-4C40-4D32-A31F-18770200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39FD1-9B6C-4380-AF4E-3102E4B56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11D88-9AFF-457F-AA45-6D0E0B84284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071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C1C7AD6-FEE4-4396-B01E-C40DD340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56AEB-D510-4C42-B78C-669EA09BACAC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DC20D74-954D-4455-A277-75F184FA7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D1FC863-461F-471D-9041-01FFEC055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8DB0A-3D01-47AE-8B91-8F0C878744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76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09F7A0-5399-498B-9EBB-299326CE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FB9E5-32BA-4D2D-A63F-B13814D2BCDC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EAACB-D5A0-423E-A5B0-B5916236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199DB-757D-46B8-B1CE-342D0720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44A88-F815-4F83-87A0-C6A61E27651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05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D510D-76E8-4CC2-8B68-33A5EE5AD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765AF-B14A-4E65-AF0D-304831748DB8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C9089-555E-427E-ACA0-A732E6F0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F78A7-BD2C-443D-8E0D-2CA55BA8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7B95C-4452-4BD0-BBC7-BA6F564E678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6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9C187B-5EC9-445E-8812-7C1A48DC6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F31FE-97BA-4DFE-9D0E-1324D2C568C6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33BF6-933A-48BE-AB4B-9B07AC74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87D31C-2F20-4958-AEDD-47299EBA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9E0752-9D87-4BD5-89DA-EBA51CA8D1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0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8F9F1EF-6676-4FC8-926B-2C2AEEFE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F7992-F3D2-459D-BED6-E9C2A29225BD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01552F6-0C19-4FC7-BF09-6F3A55C9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5A81DE1-6A78-416F-8D6B-1BC1EE8E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686682-C52C-4D19-A8FE-32329C39D19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8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0E90BCA3-1F73-44CC-BAEE-3CBE2B61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1700B-340D-4D02-9C35-35F4E64BB784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44C31EB-1A50-4744-87B0-031405BA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44BA105-602D-4E84-9D76-0C7394DD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0F60F-D912-491B-8FC2-DC1416D466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3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85C36AEB-A551-408D-A4CC-D66DB3C2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F1918-3983-415F-9AF2-34B39B172339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6117F08-52D4-4ADF-9FAA-B09EF663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142CAB09-5C4A-4C7F-AC91-48DFEFA7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EDDEEE-B4F3-481C-BC52-D615CFB5FF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90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1A52CF69-082A-4BBE-B6F1-7EB83436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F1A7A-D0D1-4B56-ADDF-EB06510EE037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D70AC7A-E99E-473A-A730-6E8F5296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3D2CB39-F0A8-461F-B08D-29CF05D4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31672-3B7B-4D63-B147-B0B6ED71F2E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9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6E2EA16-C9FE-4507-95D8-E8A82ABD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200F1A-BB0D-42D3-86D3-3497EEA50476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4EA6C39-B22E-490E-B457-C03FE28E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6043F6E-3554-4528-B60B-3FF90D3E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C5CAE7-5295-4B43-8F1D-9AED217C03F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0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A26176F-F9C0-4D43-99D2-97425FBFB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2BDFF-E2D4-476D-AF61-0C5DC833801F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CC11F89-0A78-4E6B-B38B-87CDFEB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11A7B8B-2248-4654-A1A9-0E54E116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5B8FD-CE58-4DC7-9C51-E8AA381DB9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4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1B05617A-D917-4B68-99AF-0422B5B63F3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E0D4F266-E5FF-4392-8332-6FE69B257C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2116BB-6739-4A3A-B489-1B9AB20AB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93C3DE6-5199-4E98-92EE-B756BD69AA01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217311-8369-40A8-816D-58E3FC5BA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7C324-F598-4D75-B612-70DA01850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819DB6E-E79A-4C1C-BF16-C9DE60514F72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8AF60F21-E584-4BF8-A149-0A2A78FE9B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CA35463A-D696-4DFA-ACC2-0AD8F882A8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91762-AB4F-453F-B525-75534F1B5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AA08DCA-A34F-4637-848F-C79716781AC1}" type="datetimeFigureOut">
              <a:rPr lang="zh-CN" altLang="en-US"/>
              <a:pPr>
                <a:defRPr/>
              </a:pPr>
              <a:t>2019/1/13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87399-3A7B-441F-82DD-30C1473F9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2BA85-13DB-428C-8C37-459F9006CD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2DCD8E2-D361-4A4D-8D53-1CD09EF0649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microsoft.com/office/2007/relationships/hdphoto" Target="../media/hdphoto4.wdp"/><Relationship Id="rId3" Type="http://schemas.openxmlformats.org/officeDocument/2006/relationships/image" Target="../media/image11.png"/><Relationship Id="rId21" Type="http://schemas.microsoft.com/office/2007/relationships/hdphoto" Target="../media/hdphoto3.wdp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33" Type="http://schemas.openxmlformats.org/officeDocument/2006/relationships/image" Target="../media/image37.jp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29.jpeg"/><Relationship Id="rId32" Type="http://schemas.openxmlformats.org/officeDocument/2006/relationships/image" Target="../media/image36.jpeg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23" Type="http://schemas.openxmlformats.org/officeDocument/2006/relationships/image" Target="../media/image28.jpeg"/><Relationship Id="rId28" Type="http://schemas.openxmlformats.org/officeDocument/2006/relationships/image" Target="../media/image32.jpeg"/><Relationship Id="rId10" Type="http://schemas.openxmlformats.org/officeDocument/2006/relationships/image" Target="../media/image17.jpeg"/><Relationship Id="rId19" Type="http://schemas.openxmlformats.org/officeDocument/2006/relationships/image" Target="../media/image25.png"/><Relationship Id="rId31" Type="http://schemas.openxmlformats.org/officeDocument/2006/relationships/image" Target="../media/image35.jpeg"/><Relationship Id="rId4" Type="http://schemas.microsoft.com/office/2007/relationships/hdphoto" Target="../media/hdphoto1.wdp"/><Relationship Id="rId9" Type="http://schemas.openxmlformats.org/officeDocument/2006/relationships/image" Target="../media/image16.jpeg"/><Relationship Id="rId14" Type="http://schemas.microsoft.com/office/2007/relationships/hdphoto" Target="../media/hdphoto2.wdp"/><Relationship Id="rId22" Type="http://schemas.openxmlformats.org/officeDocument/2006/relationships/image" Target="../media/image27.png"/><Relationship Id="rId27" Type="http://schemas.openxmlformats.org/officeDocument/2006/relationships/image" Target="../media/image31.jpeg"/><Relationship Id="rId30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>
            <a:extLst>
              <a:ext uri="{FF2B5EF4-FFF2-40B4-BE49-F238E27FC236}">
                <a16:creationId xmlns:a16="http://schemas.microsoft.com/office/drawing/2014/main" id="{28829FA2-2E8D-402D-8ACB-4FB5391CD359}"/>
              </a:ext>
            </a:extLst>
          </p:cNvPr>
          <p:cNvSpPr/>
          <p:nvPr/>
        </p:nvSpPr>
        <p:spPr>
          <a:xfrm>
            <a:off x="-15875" y="22957"/>
            <a:ext cx="11134725" cy="6848475"/>
          </a:xfrm>
          <a:custGeom>
            <a:avLst/>
            <a:gdLst>
              <a:gd name="connsiteX0" fmla="*/ 4447063 w 11135481"/>
              <a:gd name="connsiteY0" fmla="*/ 0 h 6848401"/>
              <a:gd name="connsiteX1" fmla="*/ 11135481 w 11135481"/>
              <a:gd name="connsiteY1" fmla="*/ 6848401 h 6848401"/>
              <a:gd name="connsiteX2" fmla="*/ 0 w 11135481"/>
              <a:gd name="connsiteY2" fmla="*/ 6848401 h 6848401"/>
              <a:gd name="connsiteX3" fmla="*/ 0 w 11135481"/>
              <a:gd name="connsiteY3" fmla="*/ 5676736 h 6848401"/>
              <a:gd name="connsiteX4" fmla="*/ 1611244 w 11135481"/>
              <a:gd name="connsiteY4" fmla="*/ 1056 h 68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5481" h="6848401">
                <a:moveTo>
                  <a:pt x="4447063" y="0"/>
                </a:moveTo>
                <a:lnTo>
                  <a:pt x="11135481" y="6848401"/>
                </a:lnTo>
                <a:lnTo>
                  <a:pt x="0" y="6848401"/>
                </a:lnTo>
                <a:lnTo>
                  <a:pt x="0" y="5676736"/>
                </a:lnTo>
                <a:lnTo>
                  <a:pt x="1611244" y="1056"/>
                </a:lnTo>
                <a:close/>
              </a:path>
            </a:pathLst>
          </a:cu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38">
            <a:extLst>
              <a:ext uri="{FF2B5EF4-FFF2-40B4-BE49-F238E27FC236}">
                <a16:creationId xmlns:a16="http://schemas.microsoft.com/office/drawing/2014/main" id="{DAEBFC7F-D39C-4EFE-AAF9-DDEB00D4521F}"/>
              </a:ext>
            </a:extLst>
          </p:cNvPr>
          <p:cNvGrpSpPr>
            <a:grpSpLocks/>
          </p:cNvGrpSpPr>
          <p:nvPr/>
        </p:nvGrpSpPr>
        <p:grpSpPr bwMode="auto">
          <a:xfrm>
            <a:off x="-15875" y="3900488"/>
            <a:ext cx="3355975" cy="2955925"/>
            <a:chOff x="-15875" y="3324226"/>
            <a:chExt cx="4010025" cy="3532187"/>
          </a:xfrm>
        </p:grpSpPr>
        <p:sp>
          <p:nvSpPr>
            <p:cNvPr id="3083" name="Freeform 5">
              <a:extLst>
                <a:ext uri="{FF2B5EF4-FFF2-40B4-BE49-F238E27FC236}">
                  <a16:creationId xmlns:a16="http://schemas.microsoft.com/office/drawing/2014/main" id="{DD1A2944-B1A4-4A1B-9C80-AC8B192C8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0" y="3344863"/>
              <a:ext cx="1909763" cy="1911350"/>
            </a:xfrm>
            <a:custGeom>
              <a:avLst/>
              <a:gdLst>
                <a:gd name="T0" fmla="*/ 2147483647 w 95"/>
                <a:gd name="T1" fmla="*/ 2147483647 h 95"/>
                <a:gd name="T2" fmla="*/ 2147483647 w 95"/>
                <a:gd name="T3" fmla="*/ 2147483647 h 95"/>
                <a:gd name="T4" fmla="*/ 2147483647 w 95"/>
                <a:gd name="T5" fmla="*/ 2147483647 h 95"/>
                <a:gd name="T6" fmla="*/ 2147483647 w 95"/>
                <a:gd name="T7" fmla="*/ 2147483647 h 95"/>
                <a:gd name="T8" fmla="*/ 2147483647 w 95"/>
                <a:gd name="T9" fmla="*/ 2147483647 h 95"/>
                <a:gd name="T10" fmla="*/ 2147483647 w 95"/>
                <a:gd name="T11" fmla="*/ 2147483647 h 95"/>
                <a:gd name="T12" fmla="*/ 2147483647 w 95"/>
                <a:gd name="T13" fmla="*/ 2147483647 h 95"/>
                <a:gd name="T14" fmla="*/ 2147483647 w 95"/>
                <a:gd name="T15" fmla="*/ 2147483647 h 95"/>
                <a:gd name="T16" fmla="*/ 2147483647 w 95"/>
                <a:gd name="T17" fmla="*/ 2147483647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95">
                  <a:moveTo>
                    <a:pt x="43" y="94"/>
                  </a:moveTo>
                  <a:cubicBezTo>
                    <a:pt x="42" y="95"/>
                    <a:pt x="40" y="95"/>
                    <a:pt x="39" y="9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5" y="0"/>
                    <a:pt x="57" y="2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5" y="40"/>
                    <a:pt x="95" y="42"/>
                    <a:pt x="94" y="43"/>
                  </a:cubicBezTo>
                  <a:cubicBezTo>
                    <a:pt x="43" y="94"/>
                    <a:pt x="43" y="94"/>
                    <a:pt x="43" y="94"/>
                  </a:cubicBezTo>
                </a:path>
              </a:pathLst>
            </a:custGeom>
            <a:solidFill>
              <a:srgbClr val="6E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6">
              <a:extLst>
                <a:ext uri="{FF2B5EF4-FFF2-40B4-BE49-F238E27FC236}">
                  <a16:creationId xmlns:a16="http://schemas.microsoft.com/office/drawing/2014/main" id="{2348888A-A910-4186-93AD-8B5FD95D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387" y="3344863"/>
              <a:ext cx="1909763" cy="1911350"/>
            </a:xfrm>
            <a:custGeom>
              <a:avLst/>
              <a:gdLst>
                <a:gd name="T0" fmla="*/ 2147483647 w 95"/>
                <a:gd name="T1" fmla="*/ 2147483647 h 95"/>
                <a:gd name="T2" fmla="*/ 2147483647 w 95"/>
                <a:gd name="T3" fmla="*/ 2147483647 h 95"/>
                <a:gd name="T4" fmla="*/ 2147483647 w 95"/>
                <a:gd name="T5" fmla="*/ 2147483647 h 95"/>
                <a:gd name="T6" fmla="*/ 2147483647 w 95"/>
                <a:gd name="T7" fmla="*/ 2147483647 h 95"/>
                <a:gd name="T8" fmla="*/ 2147483647 w 95"/>
                <a:gd name="T9" fmla="*/ 2147483647 h 95"/>
                <a:gd name="T10" fmla="*/ 2147483647 w 95"/>
                <a:gd name="T11" fmla="*/ 2147483647 h 95"/>
                <a:gd name="T12" fmla="*/ 2147483647 w 95"/>
                <a:gd name="T13" fmla="*/ 2147483647 h 95"/>
                <a:gd name="T14" fmla="*/ 2147483647 w 95"/>
                <a:gd name="T15" fmla="*/ 2147483647 h 95"/>
                <a:gd name="T16" fmla="*/ 2147483647 w 95"/>
                <a:gd name="T17" fmla="*/ 2147483647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95">
                  <a:moveTo>
                    <a:pt x="42" y="94"/>
                  </a:moveTo>
                  <a:cubicBezTo>
                    <a:pt x="41" y="95"/>
                    <a:pt x="40" y="95"/>
                    <a:pt x="38" y="93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5" y="0"/>
                    <a:pt x="56" y="1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5" y="40"/>
                    <a:pt x="95" y="42"/>
                    <a:pt x="94" y="43"/>
                  </a:cubicBezTo>
                  <a:cubicBezTo>
                    <a:pt x="42" y="94"/>
                    <a:pt x="42" y="94"/>
                    <a:pt x="42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7">
              <a:extLst>
                <a:ext uri="{FF2B5EF4-FFF2-40B4-BE49-F238E27FC236}">
                  <a16:creationId xmlns:a16="http://schemas.microsoft.com/office/drawing/2014/main" id="{03B5FAF0-63C4-4009-B33C-176E218E5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3750" y="3324226"/>
              <a:ext cx="1930400" cy="193198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2147483647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2147483647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96">
                  <a:moveTo>
                    <a:pt x="2" y="57"/>
                  </a:moveTo>
                  <a:cubicBezTo>
                    <a:pt x="1" y="56"/>
                    <a:pt x="0" y="54"/>
                    <a:pt x="1" y="5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0"/>
                    <a:pt x="56" y="1"/>
                    <a:pt x="57" y="2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6" y="41"/>
                    <a:pt x="96" y="43"/>
                    <a:pt x="95" y="44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3" y="96"/>
                    <a:pt x="41" y="96"/>
                    <a:pt x="39" y="95"/>
                  </a:cubicBezTo>
                  <a:cubicBezTo>
                    <a:pt x="2" y="57"/>
                    <a:pt x="2" y="57"/>
                    <a:pt x="2" y="57"/>
                  </a:cubicBezTo>
                  <a:moveTo>
                    <a:pt x="53" y="2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1" y="54"/>
                    <a:pt x="1" y="56"/>
                    <a:pt x="2" y="5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1" y="95"/>
                    <a:pt x="42" y="96"/>
                    <a:pt x="43" y="95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1"/>
                    <a:pt x="94" y="4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1"/>
                    <a:pt x="54" y="1"/>
                    <a:pt x="53" y="2"/>
                  </a:cubicBezTo>
                </a:path>
              </a:pathLst>
            </a:custGeom>
            <a:solidFill>
              <a:srgbClr val="B8B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8">
              <a:extLst>
                <a:ext uri="{FF2B5EF4-FFF2-40B4-BE49-F238E27FC236}">
                  <a16:creationId xmlns:a16="http://schemas.microsoft.com/office/drawing/2014/main" id="{4B93C41A-9CA0-4C96-90BE-2D537501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  <a:close/>
                </a:path>
              </a:pathLst>
            </a:custGeom>
            <a:solidFill>
              <a:srgbClr val="39B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9">
              <a:extLst>
                <a:ext uri="{FF2B5EF4-FFF2-40B4-BE49-F238E27FC236}">
                  <a16:creationId xmlns:a16="http://schemas.microsoft.com/office/drawing/2014/main" id="{E52FDFC3-4C76-432E-ABB7-EED2B6A60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0">
              <a:extLst>
                <a:ext uri="{FF2B5EF4-FFF2-40B4-BE49-F238E27FC236}">
                  <a16:creationId xmlns:a16="http://schemas.microsoft.com/office/drawing/2014/main" id="{411F32F4-295B-4DB4-BD57-6154A4F7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3767138"/>
              <a:ext cx="60325" cy="60325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0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CB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Rectangle 11">
              <a:extLst>
                <a:ext uri="{FF2B5EF4-FFF2-40B4-BE49-F238E27FC236}">
                  <a16:creationId xmlns:a16="http://schemas.microsoft.com/office/drawing/2014/main" id="{A655F587-5544-46CD-B493-1D219772E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187" y="3787775"/>
              <a:ext cx="19050" cy="20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0" name="Freeform 12">
              <a:extLst>
                <a:ext uri="{FF2B5EF4-FFF2-40B4-BE49-F238E27FC236}">
                  <a16:creationId xmlns:a16="http://schemas.microsoft.com/office/drawing/2014/main" id="{3E01F8D2-32E2-4D49-ACA1-202F12B1F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52975"/>
              <a:ext cx="80963" cy="80962"/>
            </a:xfrm>
            <a:custGeom>
              <a:avLst/>
              <a:gdLst>
                <a:gd name="T0" fmla="*/ 2147483647 w 51"/>
                <a:gd name="T1" fmla="*/ 2147483647 h 51"/>
                <a:gd name="T2" fmla="*/ 2147483647 w 51"/>
                <a:gd name="T3" fmla="*/ 2147483647 h 51"/>
                <a:gd name="T4" fmla="*/ 0 w 51"/>
                <a:gd name="T5" fmla="*/ 2147483647 h 51"/>
                <a:gd name="T6" fmla="*/ 0 w 51"/>
                <a:gd name="T7" fmla="*/ 2147483647 h 51"/>
                <a:gd name="T8" fmla="*/ 2147483647 w 51"/>
                <a:gd name="T9" fmla="*/ 0 h 51"/>
                <a:gd name="T10" fmla="*/ 2147483647 w 51"/>
                <a:gd name="T11" fmla="*/ 0 h 51"/>
                <a:gd name="T12" fmla="*/ 2147483647 w 51"/>
                <a:gd name="T13" fmla="*/ 2147483647 h 51"/>
                <a:gd name="T14" fmla="*/ 2147483647 w 51"/>
                <a:gd name="T15" fmla="*/ 2147483647 h 51"/>
                <a:gd name="T16" fmla="*/ 2147483647 w 51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51">
                  <a:moveTo>
                    <a:pt x="38" y="51"/>
                  </a:moveTo>
                  <a:lnTo>
                    <a:pt x="25" y="51"/>
                  </a:lnTo>
                  <a:lnTo>
                    <a:pt x="0" y="26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25" y="0"/>
                  </a:lnTo>
                  <a:lnTo>
                    <a:pt x="51" y="26"/>
                  </a:lnTo>
                  <a:lnTo>
                    <a:pt x="51" y="38"/>
                  </a:lnTo>
                  <a:lnTo>
                    <a:pt x="38" y="51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3">
              <a:extLst>
                <a:ext uri="{FF2B5EF4-FFF2-40B4-BE49-F238E27FC236}">
                  <a16:creationId xmlns:a16="http://schemas.microsoft.com/office/drawing/2014/main" id="{91D743A3-B661-43CA-9C2F-C9F6A7DA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52975"/>
              <a:ext cx="80963" cy="80962"/>
            </a:xfrm>
            <a:custGeom>
              <a:avLst/>
              <a:gdLst>
                <a:gd name="T0" fmla="*/ 2147483647 w 51"/>
                <a:gd name="T1" fmla="*/ 2147483647 h 51"/>
                <a:gd name="T2" fmla="*/ 2147483647 w 51"/>
                <a:gd name="T3" fmla="*/ 2147483647 h 51"/>
                <a:gd name="T4" fmla="*/ 0 w 51"/>
                <a:gd name="T5" fmla="*/ 2147483647 h 51"/>
                <a:gd name="T6" fmla="*/ 0 w 51"/>
                <a:gd name="T7" fmla="*/ 2147483647 h 51"/>
                <a:gd name="T8" fmla="*/ 2147483647 w 51"/>
                <a:gd name="T9" fmla="*/ 0 h 51"/>
                <a:gd name="T10" fmla="*/ 2147483647 w 51"/>
                <a:gd name="T11" fmla="*/ 0 h 51"/>
                <a:gd name="T12" fmla="*/ 2147483647 w 51"/>
                <a:gd name="T13" fmla="*/ 2147483647 h 51"/>
                <a:gd name="T14" fmla="*/ 2147483647 w 51"/>
                <a:gd name="T15" fmla="*/ 2147483647 h 51"/>
                <a:gd name="T16" fmla="*/ 2147483647 w 51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51">
                  <a:moveTo>
                    <a:pt x="38" y="51"/>
                  </a:moveTo>
                  <a:lnTo>
                    <a:pt x="25" y="51"/>
                  </a:lnTo>
                  <a:lnTo>
                    <a:pt x="0" y="26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25" y="0"/>
                  </a:lnTo>
                  <a:lnTo>
                    <a:pt x="51" y="26"/>
                  </a:lnTo>
                  <a:lnTo>
                    <a:pt x="51" y="38"/>
                  </a:lnTo>
                  <a:lnTo>
                    <a:pt x="38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14">
              <a:extLst>
                <a:ext uri="{FF2B5EF4-FFF2-40B4-BE49-F238E27FC236}">
                  <a16:creationId xmlns:a16="http://schemas.microsoft.com/office/drawing/2014/main" id="{D9233DE9-0E1A-4CB1-A6B5-3F61764CF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2" y="3505200"/>
              <a:ext cx="461963" cy="463550"/>
            </a:xfrm>
            <a:custGeom>
              <a:avLst/>
              <a:gdLst>
                <a:gd name="T0" fmla="*/ 2147483647 w 291"/>
                <a:gd name="T1" fmla="*/ 2147483647 h 292"/>
                <a:gd name="T2" fmla="*/ 0 w 291"/>
                <a:gd name="T3" fmla="*/ 2147483647 h 292"/>
                <a:gd name="T4" fmla="*/ 0 w 291"/>
                <a:gd name="T5" fmla="*/ 0 h 292"/>
                <a:gd name="T6" fmla="*/ 2147483647 w 291"/>
                <a:gd name="T7" fmla="*/ 2147483647 h 292"/>
                <a:gd name="T8" fmla="*/ 2147483647 w 291"/>
                <a:gd name="T9" fmla="*/ 2147483647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1" h="292">
                  <a:moveTo>
                    <a:pt x="291" y="292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91" y="292"/>
                  </a:lnTo>
                  <a:close/>
                </a:path>
              </a:pathLst>
            </a:custGeom>
            <a:solidFill>
              <a:srgbClr val="54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15">
              <a:extLst>
                <a:ext uri="{FF2B5EF4-FFF2-40B4-BE49-F238E27FC236}">
                  <a16:creationId xmlns:a16="http://schemas.microsoft.com/office/drawing/2014/main" id="{0D92ADFB-B173-4A52-A4E1-87A8FD9A1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16">
              <a:extLst>
                <a:ext uri="{FF2B5EF4-FFF2-40B4-BE49-F238E27FC236}">
                  <a16:creationId xmlns:a16="http://schemas.microsoft.com/office/drawing/2014/main" id="{EFB16486-04FF-4401-93EA-CF14114A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7">
              <a:extLst>
                <a:ext uri="{FF2B5EF4-FFF2-40B4-BE49-F238E27FC236}">
                  <a16:creationId xmlns:a16="http://schemas.microsoft.com/office/drawing/2014/main" id="{840D0C24-E30F-488A-A9E2-7DAA9B886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2" y="4029075"/>
              <a:ext cx="1065213" cy="1066800"/>
            </a:xfrm>
            <a:custGeom>
              <a:avLst/>
              <a:gdLst>
                <a:gd name="T0" fmla="*/ 2147483647 w 671"/>
                <a:gd name="T1" fmla="*/ 2147483647 h 672"/>
                <a:gd name="T2" fmla="*/ 0 w 671"/>
                <a:gd name="T3" fmla="*/ 2147483647 h 672"/>
                <a:gd name="T4" fmla="*/ 2147483647 w 671"/>
                <a:gd name="T5" fmla="*/ 0 h 672"/>
                <a:gd name="T6" fmla="*/ 2147483647 w 671"/>
                <a:gd name="T7" fmla="*/ 2147483647 h 672"/>
                <a:gd name="T8" fmla="*/ 2147483647 w 671"/>
                <a:gd name="T9" fmla="*/ 214748364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1" h="672">
                  <a:moveTo>
                    <a:pt x="102" y="672"/>
                  </a:moveTo>
                  <a:lnTo>
                    <a:pt x="0" y="571"/>
                  </a:lnTo>
                  <a:lnTo>
                    <a:pt x="583" y="0"/>
                  </a:lnTo>
                  <a:lnTo>
                    <a:pt x="671" y="101"/>
                  </a:lnTo>
                  <a:lnTo>
                    <a:pt x="102" y="67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8">
              <a:extLst>
                <a:ext uri="{FF2B5EF4-FFF2-40B4-BE49-F238E27FC236}">
                  <a16:creationId xmlns:a16="http://schemas.microsoft.com/office/drawing/2014/main" id="{BA99A9A8-9E98-4127-928C-6A3E4B1CF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2" y="4029075"/>
              <a:ext cx="1065213" cy="1066800"/>
            </a:xfrm>
            <a:custGeom>
              <a:avLst/>
              <a:gdLst>
                <a:gd name="T0" fmla="*/ 2147483647 w 671"/>
                <a:gd name="T1" fmla="*/ 2147483647 h 672"/>
                <a:gd name="T2" fmla="*/ 0 w 671"/>
                <a:gd name="T3" fmla="*/ 2147483647 h 672"/>
                <a:gd name="T4" fmla="*/ 2147483647 w 671"/>
                <a:gd name="T5" fmla="*/ 0 h 672"/>
                <a:gd name="T6" fmla="*/ 2147483647 w 671"/>
                <a:gd name="T7" fmla="*/ 2147483647 h 672"/>
                <a:gd name="T8" fmla="*/ 2147483647 w 671"/>
                <a:gd name="T9" fmla="*/ 214748364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1" h="672">
                  <a:moveTo>
                    <a:pt x="102" y="672"/>
                  </a:moveTo>
                  <a:lnTo>
                    <a:pt x="0" y="571"/>
                  </a:lnTo>
                  <a:lnTo>
                    <a:pt x="583" y="0"/>
                  </a:lnTo>
                  <a:lnTo>
                    <a:pt x="671" y="101"/>
                  </a:lnTo>
                  <a:lnTo>
                    <a:pt x="102" y="6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9">
              <a:extLst>
                <a:ext uri="{FF2B5EF4-FFF2-40B4-BE49-F238E27FC236}">
                  <a16:creationId xmlns:a16="http://schemas.microsoft.com/office/drawing/2014/main" id="{D329FACA-9A97-4529-8531-9203BE6AB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3505200"/>
              <a:ext cx="742950" cy="744537"/>
            </a:xfrm>
            <a:custGeom>
              <a:avLst/>
              <a:gdLst>
                <a:gd name="T0" fmla="*/ 2147483647 w 468"/>
                <a:gd name="T1" fmla="*/ 2147483647 h 469"/>
                <a:gd name="T2" fmla="*/ 0 w 468"/>
                <a:gd name="T3" fmla="*/ 2147483647 h 469"/>
                <a:gd name="T4" fmla="*/ 2147483647 w 468"/>
                <a:gd name="T5" fmla="*/ 0 h 469"/>
                <a:gd name="T6" fmla="*/ 2147483647 w 468"/>
                <a:gd name="T7" fmla="*/ 2147483647 h 469"/>
                <a:gd name="T8" fmla="*/ 2147483647 w 468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8" h="469">
                  <a:moveTo>
                    <a:pt x="430" y="46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468" y="431"/>
                  </a:lnTo>
                  <a:lnTo>
                    <a:pt x="430" y="469"/>
                  </a:lnTo>
                  <a:close/>
                </a:path>
              </a:pathLst>
            </a:custGeom>
            <a:solidFill>
              <a:srgbClr val="409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0">
              <a:extLst>
                <a:ext uri="{FF2B5EF4-FFF2-40B4-BE49-F238E27FC236}">
                  <a16:creationId xmlns:a16="http://schemas.microsoft.com/office/drawing/2014/main" id="{597D9FE4-EFF2-4744-9C1A-77C28CC0E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00" y="3565525"/>
              <a:ext cx="180975" cy="182562"/>
            </a:xfrm>
            <a:custGeom>
              <a:avLst/>
              <a:gdLst>
                <a:gd name="T0" fmla="*/ 2147483647 w 9"/>
                <a:gd name="T1" fmla="*/ 2147483647 h 9"/>
                <a:gd name="T2" fmla="*/ 2147483647 w 9"/>
                <a:gd name="T3" fmla="*/ 2147483647 h 9"/>
                <a:gd name="T4" fmla="*/ 0 w 9"/>
                <a:gd name="T5" fmla="*/ 2147483647 h 9"/>
                <a:gd name="T6" fmla="*/ 0 w 9"/>
                <a:gd name="T7" fmla="*/ 0 h 9"/>
                <a:gd name="T8" fmla="*/ 2147483647 w 9"/>
                <a:gd name="T9" fmla="*/ 0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9"/>
                    <a:pt x="8" y="9"/>
                    <a:pt x="8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9"/>
                  </a:cubicBez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21">
              <a:extLst>
                <a:ext uri="{FF2B5EF4-FFF2-40B4-BE49-F238E27FC236}">
                  <a16:creationId xmlns:a16="http://schemas.microsoft.com/office/drawing/2014/main" id="{BD6B5C4C-0726-42BA-9DF1-3341CA524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2" y="3767138"/>
              <a:ext cx="260350" cy="261937"/>
            </a:xfrm>
            <a:custGeom>
              <a:avLst/>
              <a:gdLst>
                <a:gd name="T0" fmla="*/ 2147483647 w 164"/>
                <a:gd name="T1" fmla="*/ 2147483647 h 165"/>
                <a:gd name="T2" fmla="*/ 2147483647 w 164"/>
                <a:gd name="T3" fmla="*/ 2147483647 h 165"/>
                <a:gd name="T4" fmla="*/ 0 w 164"/>
                <a:gd name="T5" fmla="*/ 0 h 165"/>
                <a:gd name="T6" fmla="*/ 0 w 164"/>
                <a:gd name="T7" fmla="*/ 0 h 165"/>
                <a:gd name="T8" fmla="*/ 0 w 164"/>
                <a:gd name="T9" fmla="*/ 0 h 165"/>
                <a:gd name="T10" fmla="*/ 2147483647 w 164"/>
                <a:gd name="T11" fmla="*/ 2147483647 h 165"/>
                <a:gd name="T12" fmla="*/ 2147483647 w 164"/>
                <a:gd name="T13" fmla="*/ 2147483647 h 1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65">
                  <a:moveTo>
                    <a:pt x="164" y="165"/>
                  </a:moveTo>
                  <a:lnTo>
                    <a:pt x="151" y="165"/>
                  </a:lnTo>
                  <a:lnTo>
                    <a:pt x="0" y="0"/>
                  </a:lnTo>
                  <a:lnTo>
                    <a:pt x="164" y="152"/>
                  </a:lnTo>
                  <a:lnTo>
                    <a:pt x="164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22">
              <a:extLst>
                <a:ext uri="{FF2B5EF4-FFF2-40B4-BE49-F238E27FC236}">
                  <a16:creationId xmlns:a16="http://schemas.microsoft.com/office/drawing/2014/main" id="{98BEE5A2-B11B-4DEA-B57A-17AA6C939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7" y="3625850"/>
              <a:ext cx="723900" cy="725487"/>
            </a:xfrm>
            <a:custGeom>
              <a:avLst/>
              <a:gdLst>
                <a:gd name="T0" fmla="*/ 2147483647 w 456"/>
                <a:gd name="T1" fmla="*/ 2147483647 h 457"/>
                <a:gd name="T2" fmla="*/ 0 w 456"/>
                <a:gd name="T3" fmla="*/ 2147483647 h 457"/>
                <a:gd name="T4" fmla="*/ 2147483647 w 456"/>
                <a:gd name="T5" fmla="*/ 0 h 457"/>
                <a:gd name="T6" fmla="*/ 2147483647 w 456"/>
                <a:gd name="T7" fmla="*/ 2147483647 h 457"/>
                <a:gd name="T8" fmla="*/ 2147483647 w 456"/>
                <a:gd name="T9" fmla="*/ 2147483647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57">
                  <a:moveTo>
                    <a:pt x="292" y="457"/>
                  </a:moveTo>
                  <a:lnTo>
                    <a:pt x="0" y="165"/>
                  </a:lnTo>
                  <a:lnTo>
                    <a:pt x="165" y="0"/>
                  </a:lnTo>
                  <a:lnTo>
                    <a:pt x="456" y="292"/>
                  </a:lnTo>
                  <a:lnTo>
                    <a:pt x="292" y="457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23">
              <a:extLst>
                <a:ext uri="{FF2B5EF4-FFF2-40B4-BE49-F238E27FC236}">
                  <a16:creationId xmlns:a16="http://schemas.microsoft.com/office/drawing/2014/main" id="{43471B03-3ED7-4259-9D82-86FD2104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7" y="3625850"/>
              <a:ext cx="723900" cy="725487"/>
            </a:xfrm>
            <a:custGeom>
              <a:avLst/>
              <a:gdLst>
                <a:gd name="T0" fmla="*/ 2147483647 w 456"/>
                <a:gd name="T1" fmla="*/ 2147483647 h 457"/>
                <a:gd name="T2" fmla="*/ 0 w 456"/>
                <a:gd name="T3" fmla="*/ 2147483647 h 457"/>
                <a:gd name="T4" fmla="*/ 2147483647 w 456"/>
                <a:gd name="T5" fmla="*/ 0 h 457"/>
                <a:gd name="T6" fmla="*/ 2147483647 w 456"/>
                <a:gd name="T7" fmla="*/ 2147483647 h 457"/>
                <a:gd name="T8" fmla="*/ 2147483647 w 456"/>
                <a:gd name="T9" fmla="*/ 2147483647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57">
                  <a:moveTo>
                    <a:pt x="292" y="457"/>
                  </a:moveTo>
                  <a:lnTo>
                    <a:pt x="0" y="165"/>
                  </a:lnTo>
                  <a:lnTo>
                    <a:pt x="165" y="0"/>
                  </a:lnTo>
                  <a:lnTo>
                    <a:pt x="456" y="292"/>
                  </a:lnTo>
                  <a:lnTo>
                    <a:pt x="292" y="4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24">
              <a:extLst>
                <a:ext uri="{FF2B5EF4-FFF2-40B4-BE49-F238E27FC236}">
                  <a16:creationId xmlns:a16="http://schemas.microsoft.com/office/drawing/2014/main" id="{0B0DF16D-E51F-415A-B5ED-C85272AB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2" y="3667125"/>
              <a:ext cx="161925" cy="160337"/>
            </a:xfrm>
            <a:custGeom>
              <a:avLst/>
              <a:gdLst>
                <a:gd name="T0" fmla="*/ 2147483647 w 102"/>
                <a:gd name="T1" fmla="*/ 2147483647 h 101"/>
                <a:gd name="T2" fmla="*/ 0 w 102"/>
                <a:gd name="T3" fmla="*/ 2147483647 h 101"/>
                <a:gd name="T4" fmla="*/ 2147483647 w 102"/>
                <a:gd name="T5" fmla="*/ 0 h 101"/>
                <a:gd name="T6" fmla="*/ 2147483647 w 102"/>
                <a:gd name="T7" fmla="*/ 2147483647 h 101"/>
                <a:gd name="T8" fmla="*/ 2147483647 w 102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1">
                  <a:moveTo>
                    <a:pt x="51" y="101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102" y="51"/>
                  </a:lnTo>
                  <a:lnTo>
                    <a:pt x="51" y="101"/>
                  </a:lnTo>
                  <a:close/>
                </a:path>
              </a:pathLst>
            </a:custGeom>
            <a:solidFill>
              <a:srgbClr val="EE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5">
              <a:extLst>
                <a:ext uri="{FF2B5EF4-FFF2-40B4-BE49-F238E27FC236}">
                  <a16:creationId xmlns:a16="http://schemas.microsoft.com/office/drawing/2014/main" id="{29AE02B4-3B9E-4578-BBAC-CDA72210F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7" y="3767138"/>
              <a:ext cx="160338" cy="180975"/>
            </a:xfrm>
            <a:custGeom>
              <a:avLst/>
              <a:gdLst>
                <a:gd name="T0" fmla="*/ 2147483647 w 101"/>
                <a:gd name="T1" fmla="*/ 2147483647 h 114"/>
                <a:gd name="T2" fmla="*/ 0 w 101"/>
                <a:gd name="T3" fmla="*/ 2147483647 h 114"/>
                <a:gd name="T4" fmla="*/ 0 w 101"/>
                <a:gd name="T5" fmla="*/ 0 h 114"/>
                <a:gd name="T6" fmla="*/ 2147483647 w 101"/>
                <a:gd name="T7" fmla="*/ 2147483647 h 114"/>
                <a:gd name="T8" fmla="*/ 2147483647 w 101"/>
                <a:gd name="T9" fmla="*/ 2147483647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14">
                  <a:moveTo>
                    <a:pt x="88" y="114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01" y="102"/>
                  </a:lnTo>
                  <a:lnTo>
                    <a:pt x="88" y="11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6">
              <a:extLst>
                <a:ext uri="{FF2B5EF4-FFF2-40B4-BE49-F238E27FC236}">
                  <a16:creationId xmlns:a16="http://schemas.microsoft.com/office/drawing/2014/main" id="{920A8263-A72F-40D4-9749-1196B6A5F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262" y="37671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5" name="Freeform 27">
              <a:extLst>
                <a:ext uri="{FF2B5EF4-FFF2-40B4-BE49-F238E27FC236}">
                  <a16:creationId xmlns:a16="http://schemas.microsoft.com/office/drawing/2014/main" id="{8B6DE4CE-4E43-4E8D-B89D-D00B56C2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987" y="3787775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28">
              <a:extLst>
                <a:ext uri="{FF2B5EF4-FFF2-40B4-BE49-F238E27FC236}">
                  <a16:creationId xmlns:a16="http://schemas.microsoft.com/office/drawing/2014/main" id="{B057C7B5-1AD3-4297-9064-FAA2D0FB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7" y="3827463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29">
              <a:extLst>
                <a:ext uri="{FF2B5EF4-FFF2-40B4-BE49-F238E27FC236}">
                  <a16:creationId xmlns:a16="http://schemas.microsoft.com/office/drawing/2014/main" id="{61EF95B6-A40F-43A1-9DA5-A240DEF2F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2" y="38687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2147483647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66" y="253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30">
              <a:extLst>
                <a:ext uri="{FF2B5EF4-FFF2-40B4-BE49-F238E27FC236}">
                  <a16:creationId xmlns:a16="http://schemas.microsoft.com/office/drawing/2014/main" id="{2B916636-E9F8-49C6-8E1C-64626FE26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2" y="38687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2147483647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66" y="253"/>
                  </a:lnTo>
                  <a:lnTo>
                    <a:pt x="266" y="2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31">
              <a:extLst>
                <a:ext uri="{FF2B5EF4-FFF2-40B4-BE49-F238E27FC236}">
                  <a16:creationId xmlns:a16="http://schemas.microsoft.com/office/drawing/2014/main" id="{E0EC6BD5-C8C6-4EB1-A4A5-5C6815426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3929063"/>
              <a:ext cx="723900" cy="703262"/>
            </a:xfrm>
            <a:custGeom>
              <a:avLst/>
              <a:gdLst>
                <a:gd name="T0" fmla="*/ 2147483647 w 456"/>
                <a:gd name="T1" fmla="*/ 2147483647 h 443"/>
                <a:gd name="T2" fmla="*/ 0 w 456"/>
                <a:gd name="T3" fmla="*/ 2147483647 h 443"/>
                <a:gd name="T4" fmla="*/ 2147483647 w 456"/>
                <a:gd name="T5" fmla="*/ 0 h 443"/>
                <a:gd name="T6" fmla="*/ 2147483647 w 456"/>
                <a:gd name="T7" fmla="*/ 2147483647 h 443"/>
                <a:gd name="T8" fmla="*/ 2147483647 w 456"/>
                <a:gd name="T9" fmla="*/ 2147483647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43">
                  <a:moveTo>
                    <a:pt x="291" y="443"/>
                  </a:moveTo>
                  <a:lnTo>
                    <a:pt x="0" y="164"/>
                  </a:lnTo>
                  <a:lnTo>
                    <a:pt x="165" y="0"/>
                  </a:lnTo>
                  <a:lnTo>
                    <a:pt x="456" y="279"/>
                  </a:lnTo>
                  <a:lnTo>
                    <a:pt x="291" y="443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32">
              <a:extLst>
                <a:ext uri="{FF2B5EF4-FFF2-40B4-BE49-F238E27FC236}">
                  <a16:creationId xmlns:a16="http://schemas.microsoft.com/office/drawing/2014/main" id="{7D7124EF-4852-4C0C-94D9-4D27F81A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3929063"/>
              <a:ext cx="723900" cy="703262"/>
            </a:xfrm>
            <a:custGeom>
              <a:avLst/>
              <a:gdLst>
                <a:gd name="T0" fmla="*/ 2147483647 w 456"/>
                <a:gd name="T1" fmla="*/ 2147483647 h 443"/>
                <a:gd name="T2" fmla="*/ 0 w 456"/>
                <a:gd name="T3" fmla="*/ 2147483647 h 443"/>
                <a:gd name="T4" fmla="*/ 2147483647 w 456"/>
                <a:gd name="T5" fmla="*/ 0 h 443"/>
                <a:gd name="T6" fmla="*/ 2147483647 w 456"/>
                <a:gd name="T7" fmla="*/ 2147483647 h 443"/>
                <a:gd name="T8" fmla="*/ 2147483647 w 456"/>
                <a:gd name="T9" fmla="*/ 2147483647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43">
                  <a:moveTo>
                    <a:pt x="291" y="443"/>
                  </a:moveTo>
                  <a:lnTo>
                    <a:pt x="0" y="164"/>
                  </a:lnTo>
                  <a:lnTo>
                    <a:pt x="165" y="0"/>
                  </a:lnTo>
                  <a:lnTo>
                    <a:pt x="456" y="279"/>
                  </a:lnTo>
                  <a:lnTo>
                    <a:pt x="291" y="4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33">
              <a:extLst>
                <a:ext uri="{FF2B5EF4-FFF2-40B4-BE49-F238E27FC236}">
                  <a16:creationId xmlns:a16="http://schemas.microsoft.com/office/drawing/2014/main" id="{D1DB2E94-4E4B-4C7C-98B3-75D37F003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2147483647 h 89"/>
                <a:gd name="T2" fmla="*/ 0 w 89"/>
                <a:gd name="T3" fmla="*/ 2147483647 h 89"/>
                <a:gd name="T4" fmla="*/ 2147483647 w 89"/>
                <a:gd name="T5" fmla="*/ 0 h 89"/>
                <a:gd name="T6" fmla="*/ 2147483647 w 89"/>
                <a:gd name="T7" fmla="*/ 2147483647 h 89"/>
                <a:gd name="T8" fmla="*/ 2147483647 w 89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89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89" y="51"/>
                  </a:lnTo>
                  <a:lnTo>
                    <a:pt x="51" y="89"/>
                  </a:lnTo>
                  <a:close/>
                </a:path>
              </a:pathLst>
            </a:custGeom>
            <a:solidFill>
              <a:srgbClr val="E504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34">
              <a:extLst>
                <a:ext uri="{FF2B5EF4-FFF2-40B4-BE49-F238E27FC236}">
                  <a16:creationId xmlns:a16="http://schemas.microsoft.com/office/drawing/2014/main" id="{1B2D6080-A982-427B-8C4C-C96713DB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2147483647 h 89"/>
                <a:gd name="T2" fmla="*/ 0 w 89"/>
                <a:gd name="T3" fmla="*/ 2147483647 h 89"/>
                <a:gd name="T4" fmla="*/ 2147483647 w 89"/>
                <a:gd name="T5" fmla="*/ 0 h 89"/>
                <a:gd name="T6" fmla="*/ 2147483647 w 89"/>
                <a:gd name="T7" fmla="*/ 2147483647 h 89"/>
                <a:gd name="T8" fmla="*/ 2147483647 w 89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89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89" y="51"/>
                  </a:lnTo>
                  <a:lnTo>
                    <a:pt x="51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35">
              <a:extLst>
                <a:ext uri="{FF2B5EF4-FFF2-40B4-BE49-F238E27FC236}">
                  <a16:creationId xmlns:a16="http://schemas.microsoft.com/office/drawing/2014/main" id="{332C6A8F-EF60-40E4-B35F-3130713F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180975" cy="161925"/>
            </a:xfrm>
            <a:custGeom>
              <a:avLst/>
              <a:gdLst>
                <a:gd name="T0" fmla="*/ 2147483647 w 114"/>
                <a:gd name="T1" fmla="*/ 2147483647 h 102"/>
                <a:gd name="T2" fmla="*/ 0 w 114"/>
                <a:gd name="T3" fmla="*/ 0 h 102"/>
                <a:gd name="T4" fmla="*/ 2147483647 w 114"/>
                <a:gd name="T5" fmla="*/ 0 h 102"/>
                <a:gd name="T6" fmla="*/ 2147483647 w 114"/>
                <a:gd name="T7" fmla="*/ 2147483647 h 102"/>
                <a:gd name="T8" fmla="*/ 2147483647 w 114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2">
                  <a:moveTo>
                    <a:pt x="101" y="10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14" y="102"/>
                  </a:lnTo>
                  <a:lnTo>
                    <a:pt x="101" y="1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36">
              <a:extLst>
                <a:ext uri="{FF2B5EF4-FFF2-40B4-BE49-F238E27FC236}">
                  <a16:creationId xmlns:a16="http://schemas.microsoft.com/office/drawing/2014/main" id="{EBF0539F-E5CF-4F14-B65E-FFD84043B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180975" cy="161925"/>
            </a:xfrm>
            <a:custGeom>
              <a:avLst/>
              <a:gdLst>
                <a:gd name="T0" fmla="*/ 2147483647 w 114"/>
                <a:gd name="T1" fmla="*/ 2147483647 h 102"/>
                <a:gd name="T2" fmla="*/ 0 w 114"/>
                <a:gd name="T3" fmla="*/ 0 h 102"/>
                <a:gd name="T4" fmla="*/ 2147483647 w 114"/>
                <a:gd name="T5" fmla="*/ 0 h 102"/>
                <a:gd name="T6" fmla="*/ 2147483647 w 114"/>
                <a:gd name="T7" fmla="*/ 2147483647 h 102"/>
                <a:gd name="T8" fmla="*/ 2147483647 w 114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2">
                  <a:moveTo>
                    <a:pt x="101" y="10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14" y="102"/>
                  </a:lnTo>
                  <a:lnTo>
                    <a:pt x="101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37">
              <a:extLst>
                <a:ext uri="{FF2B5EF4-FFF2-40B4-BE49-F238E27FC236}">
                  <a16:creationId xmlns:a16="http://schemas.microsoft.com/office/drawing/2014/main" id="{806C9EF9-7357-43C8-B630-D1A8B0F2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2147483647 h 215"/>
                <a:gd name="T2" fmla="*/ 0 w 203"/>
                <a:gd name="T3" fmla="*/ 2147483647 h 215"/>
                <a:gd name="T4" fmla="*/ 2147483647 w 203"/>
                <a:gd name="T5" fmla="*/ 0 h 215"/>
                <a:gd name="T6" fmla="*/ 2147483647 w 203"/>
                <a:gd name="T7" fmla="*/ 2147483647 h 215"/>
                <a:gd name="T8" fmla="*/ 2147483647 w 203"/>
                <a:gd name="T9" fmla="*/ 2147483647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127" y="215"/>
                  </a:moveTo>
                  <a:lnTo>
                    <a:pt x="0" y="88"/>
                  </a:lnTo>
                  <a:lnTo>
                    <a:pt x="76" y="0"/>
                  </a:lnTo>
                  <a:lnTo>
                    <a:pt x="203" y="126"/>
                  </a:lnTo>
                  <a:lnTo>
                    <a:pt x="127" y="215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38">
              <a:extLst>
                <a:ext uri="{FF2B5EF4-FFF2-40B4-BE49-F238E27FC236}">
                  <a16:creationId xmlns:a16="http://schemas.microsoft.com/office/drawing/2014/main" id="{3300AB0A-9C27-4EDE-B5C8-2DBBCB43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2147483647 h 215"/>
                <a:gd name="T2" fmla="*/ 0 w 203"/>
                <a:gd name="T3" fmla="*/ 2147483647 h 215"/>
                <a:gd name="T4" fmla="*/ 2147483647 w 203"/>
                <a:gd name="T5" fmla="*/ 0 h 215"/>
                <a:gd name="T6" fmla="*/ 2147483647 w 203"/>
                <a:gd name="T7" fmla="*/ 2147483647 h 215"/>
                <a:gd name="T8" fmla="*/ 2147483647 w 203"/>
                <a:gd name="T9" fmla="*/ 2147483647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127" y="215"/>
                  </a:moveTo>
                  <a:lnTo>
                    <a:pt x="0" y="88"/>
                  </a:lnTo>
                  <a:lnTo>
                    <a:pt x="76" y="0"/>
                  </a:lnTo>
                  <a:lnTo>
                    <a:pt x="203" y="126"/>
                  </a:lnTo>
                  <a:lnTo>
                    <a:pt x="127" y="2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39">
              <a:extLst>
                <a:ext uri="{FF2B5EF4-FFF2-40B4-BE49-F238E27FC236}">
                  <a16:creationId xmlns:a16="http://schemas.microsoft.com/office/drawing/2014/main" id="{327A75FE-547E-4113-983F-D252FAEA0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341313" cy="322262"/>
            </a:xfrm>
            <a:custGeom>
              <a:avLst/>
              <a:gdLst>
                <a:gd name="T0" fmla="*/ 2147483647 w 215"/>
                <a:gd name="T1" fmla="*/ 2147483647 h 203"/>
                <a:gd name="T2" fmla="*/ 0 w 215"/>
                <a:gd name="T3" fmla="*/ 2147483647 h 203"/>
                <a:gd name="T4" fmla="*/ 2147483647 w 215"/>
                <a:gd name="T5" fmla="*/ 0 h 203"/>
                <a:gd name="T6" fmla="*/ 2147483647 w 215"/>
                <a:gd name="T7" fmla="*/ 2147483647 h 203"/>
                <a:gd name="T8" fmla="*/ 2147483647 w 215"/>
                <a:gd name="T9" fmla="*/ 214748364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203">
                  <a:moveTo>
                    <a:pt x="127" y="203"/>
                  </a:moveTo>
                  <a:lnTo>
                    <a:pt x="0" y="76"/>
                  </a:lnTo>
                  <a:lnTo>
                    <a:pt x="89" y="0"/>
                  </a:lnTo>
                  <a:lnTo>
                    <a:pt x="215" y="127"/>
                  </a:lnTo>
                  <a:lnTo>
                    <a:pt x="127" y="203"/>
                  </a:lnTo>
                  <a:close/>
                </a:path>
              </a:pathLst>
            </a:custGeom>
            <a:solidFill>
              <a:srgbClr val="2E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40">
              <a:extLst>
                <a:ext uri="{FF2B5EF4-FFF2-40B4-BE49-F238E27FC236}">
                  <a16:creationId xmlns:a16="http://schemas.microsoft.com/office/drawing/2014/main" id="{095F7C44-16AE-4B05-A95E-8E904BE6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341313" cy="322262"/>
            </a:xfrm>
            <a:custGeom>
              <a:avLst/>
              <a:gdLst>
                <a:gd name="T0" fmla="*/ 2147483647 w 215"/>
                <a:gd name="T1" fmla="*/ 2147483647 h 203"/>
                <a:gd name="T2" fmla="*/ 0 w 215"/>
                <a:gd name="T3" fmla="*/ 2147483647 h 203"/>
                <a:gd name="T4" fmla="*/ 2147483647 w 215"/>
                <a:gd name="T5" fmla="*/ 0 h 203"/>
                <a:gd name="T6" fmla="*/ 2147483647 w 215"/>
                <a:gd name="T7" fmla="*/ 2147483647 h 203"/>
                <a:gd name="T8" fmla="*/ 2147483647 w 215"/>
                <a:gd name="T9" fmla="*/ 214748364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203">
                  <a:moveTo>
                    <a:pt x="127" y="203"/>
                  </a:moveTo>
                  <a:lnTo>
                    <a:pt x="0" y="76"/>
                  </a:lnTo>
                  <a:lnTo>
                    <a:pt x="89" y="0"/>
                  </a:lnTo>
                  <a:lnTo>
                    <a:pt x="215" y="127"/>
                  </a:lnTo>
                  <a:lnTo>
                    <a:pt x="127" y="2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41">
              <a:extLst>
                <a:ext uri="{FF2B5EF4-FFF2-40B4-BE49-F238E27FC236}">
                  <a16:creationId xmlns:a16="http://schemas.microsoft.com/office/drawing/2014/main" id="{22B7A804-360E-49F2-A841-E26EC0CF3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0 w 443"/>
                <a:gd name="T3" fmla="*/ 2147483647 h 444"/>
                <a:gd name="T4" fmla="*/ 2147483647 w 443"/>
                <a:gd name="T5" fmla="*/ 0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3" h="444">
                  <a:moveTo>
                    <a:pt x="278" y="444"/>
                  </a:moveTo>
                  <a:lnTo>
                    <a:pt x="0" y="165"/>
                  </a:lnTo>
                  <a:lnTo>
                    <a:pt x="151" y="0"/>
                  </a:lnTo>
                  <a:lnTo>
                    <a:pt x="443" y="292"/>
                  </a:lnTo>
                  <a:lnTo>
                    <a:pt x="278" y="444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42">
              <a:extLst>
                <a:ext uri="{FF2B5EF4-FFF2-40B4-BE49-F238E27FC236}">
                  <a16:creationId xmlns:a16="http://schemas.microsoft.com/office/drawing/2014/main" id="{D817FE88-E9DD-4E26-AF5D-7A950D01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0 w 443"/>
                <a:gd name="T3" fmla="*/ 2147483647 h 444"/>
                <a:gd name="T4" fmla="*/ 2147483647 w 443"/>
                <a:gd name="T5" fmla="*/ 0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3" h="444">
                  <a:moveTo>
                    <a:pt x="278" y="444"/>
                  </a:moveTo>
                  <a:lnTo>
                    <a:pt x="0" y="165"/>
                  </a:lnTo>
                  <a:lnTo>
                    <a:pt x="151" y="0"/>
                  </a:lnTo>
                  <a:lnTo>
                    <a:pt x="443" y="292"/>
                  </a:lnTo>
                  <a:lnTo>
                    <a:pt x="278" y="4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43">
              <a:extLst>
                <a:ext uri="{FF2B5EF4-FFF2-40B4-BE49-F238E27FC236}">
                  <a16:creationId xmlns:a16="http://schemas.microsoft.com/office/drawing/2014/main" id="{6302136E-A0FC-46D3-B765-50950E2F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2147483647 h 89"/>
                <a:gd name="T2" fmla="*/ 0 w 88"/>
                <a:gd name="T3" fmla="*/ 2147483647 h 89"/>
                <a:gd name="T4" fmla="*/ 2147483647 w 88"/>
                <a:gd name="T5" fmla="*/ 0 h 89"/>
                <a:gd name="T6" fmla="*/ 2147483647 w 88"/>
                <a:gd name="T7" fmla="*/ 2147483647 h 89"/>
                <a:gd name="T8" fmla="*/ 2147483647 w 88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89"/>
                  </a:moveTo>
                  <a:lnTo>
                    <a:pt x="0" y="51"/>
                  </a:lnTo>
                  <a:lnTo>
                    <a:pt x="38" y="0"/>
                  </a:lnTo>
                  <a:lnTo>
                    <a:pt x="88" y="51"/>
                  </a:lnTo>
                  <a:lnTo>
                    <a:pt x="38" y="89"/>
                  </a:lnTo>
                  <a:close/>
                </a:path>
              </a:pathLst>
            </a:custGeom>
            <a:solidFill>
              <a:srgbClr val="39B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44">
              <a:extLst>
                <a:ext uri="{FF2B5EF4-FFF2-40B4-BE49-F238E27FC236}">
                  <a16:creationId xmlns:a16="http://schemas.microsoft.com/office/drawing/2014/main" id="{488DF05F-EC23-4588-A750-BA769ED62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2147483647 h 89"/>
                <a:gd name="T2" fmla="*/ 0 w 88"/>
                <a:gd name="T3" fmla="*/ 2147483647 h 89"/>
                <a:gd name="T4" fmla="*/ 2147483647 w 88"/>
                <a:gd name="T5" fmla="*/ 0 h 89"/>
                <a:gd name="T6" fmla="*/ 2147483647 w 88"/>
                <a:gd name="T7" fmla="*/ 2147483647 h 89"/>
                <a:gd name="T8" fmla="*/ 2147483647 w 88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89"/>
                  </a:moveTo>
                  <a:lnTo>
                    <a:pt x="0" y="51"/>
                  </a:lnTo>
                  <a:lnTo>
                    <a:pt x="38" y="0"/>
                  </a:lnTo>
                  <a:lnTo>
                    <a:pt x="88" y="51"/>
                  </a:lnTo>
                  <a:lnTo>
                    <a:pt x="38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3" name="Freeform 45">
              <a:extLst>
                <a:ext uri="{FF2B5EF4-FFF2-40B4-BE49-F238E27FC236}">
                  <a16:creationId xmlns:a16="http://schemas.microsoft.com/office/drawing/2014/main" id="{199CC801-F963-40D0-85C3-819176D41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2147483647 h 101"/>
                <a:gd name="T2" fmla="*/ 0 w 114"/>
                <a:gd name="T3" fmla="*/ 0 h 101"/>
                <a:gd name="T4" fmla="*/ 2147483647 w 114"/>
                <a:gd name="T5" fmla="*/ 0 h 101"/>
                <a:gd name="T6" fmla="*/ 2147483647 w 114"/>
                <a:gd name="T7" fmla="*/ 2147483647 h 101"/>
                <a:gd name="T8" fmla="*/ 2147483647 w 114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02" y="101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14" y="89"/>
                  </a:lnTo>
                  <a:lnTo>
                    <a:pt x="102" y="10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46">
              <a:extLst>
                <a:ext uri="{FF2B5EF4-FFF2-40B4-BE49-F238E27FC236}">
                  <a16:creationId xmlns:a16="http://schemas.microsoft.com/office/drawing/2014/main" id="{E7EFAC4B-D5C8-4CE0-81D3-B82535286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2147483647 h 101"/>
                <a:gd name="T2" fmla="*/ 0 w 114"/>
                <a:gd name="T3" fmla="*/ 0 h 101"/>
                <a:gd name="T4" fmla="*/ 2147483647 w 114"/>
                <a:gd name="T5" fmla="*/ 0 h 101"/>
                <a:gd name="T6" fmla="*/ 2147483647 w 114"/>
                <a:gd name="T7" fmla="*/ 2147483647 h 101"/>
                <a:gd name="T8" fmla="*/ 2147483647 w 114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02" y="101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14" y="89"/>
                  </a:lnTo>
                  <a:lnTo>
                    <a:pt x="102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47">
              <a:extLst>
                <a:ext uri="{FF2B5EF4-FFF2-40B4-BE49-F238E27FC236}">
                  <a16:creationId xmlns:a16="http://schemas.microsoft.com/office/drawing/2014/main" id="{61BE2769-2B8A-4A70-B017-F6498A41C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48">
              <a:extLst>
                <a:ext uri="{FF2B5EF4-FFF2-40B4-BE49-F238E27FC236}">
                  <a16:creationId xmlns:a16="http://schemas.microsoft.com/office/drawing/2014/main" id="{473B4BFF-6B12-493E-8EB9-2870B06CC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49">
              <a:extLst>
                <a:ext uri="{FF2B5EF4-FFF2-40B4-BE49-F238E27FC236}">
                  <a16:creationId xmlns:a16="http://schemas.microsoft.com/office/drawing/2014/main" id="{D6E8040C-116B-4047-9D1D-39828A0CF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0">
              <a:extLst>
                <a:ext uri="{FF2B5EF4-FFF2-40B4-BE49-F238E27FC236}">
                  <a16:creationId xmlns:a16="http://schemas.microsoft.com/office/drawing/2014/main" id="{35392340-5448-4F4D-BC2D-C9A2627F6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1">
              <a:extLst>
                <a:ext uri="{FF2B5EF4-FFF2-40B4-BE49-F238E27FC236}">
                  <a16:creationId xmlns:a16="http://schemas.microsoft.com/office/drawing/2014/main" id="{441C16FD-5C78-49F4-BA48-99198CD3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2147483647 h 279"/>
                <a:gd name="T2" fmla="*/ 0 w 278"/>
                <a:gd name="T3" fmla="*/ 2147483647 h 279"/>
                <a:gd name="T4" fmla="*/ 2147483647 w 278"/>
                <a:gd name="T5" fmla="*/ 0 h 279"/>
                <a:gd name="T6" fmla="*/ 2147483647 w 278"/>
                <a:gd name="T7" fmla="*/ 2147483647 h 279"/>
                <a:gd name="T8" fmla="*/ 2147483647 w 278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265" y="279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278" y="266"/>
                  </a:lnTo>
                  <a:lnTo>
                    <a:pt x="265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2">
              <a:extLst>
                <a:ext uri="{FF2B5EF4-FFF2-40B4-BE49-F238E27FC236}">
                  <a16:creationId xmlns:a16="http://schemas.microsoft.com/office/drawing/2014/main" id="{CB85EF95-B72A-43A5-9EA9-33DF259BE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2147483647 h 279"/>
                <a:gd name="T2" fmla="*/ 0 w 278"/>
                <a:gd name="T3" fmla="*/ 2147483647 h 279"/>
                <a:gd name="T4" fmla="*/ 2147483647 w 278"/>
                <a:gd name="T5" fmla="*/ 0 h 279"/>
                <a:gd name="T6" fmla="*/ 2147483647 w 278"/>
                <a:gd name="T7" fmla="*/ 2147483647 h 279"/>
                <a:gd name="T8" fmla="*/ 2147483647 w 278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265" y="279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278" y="266"/>
                  </a:lnTo>
                  <a:lnTo>
                    <a:pt x="265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53">
              <a:extLst>
                <a:ext uri="{FF2B5EF4-FFF2-40B4-BE49-F238E27FC236}">
                  <a16:creationId xmlns:a16="http://schemas.microsoft.com/office/drawing/2014/main" id="{D97C5F3A-69D2-4F46-AF86-2FD05140D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54">
              <a:extLst>
                <a:ext uri="{FF2B5EF4-FFF2-40B4-BE49-F238E27FC236}">
                  <a16:creationId xmlns:a16="http://schemas.microsoft.com/office/drawing/2014/main" id="{1F950C2E-1026-4304-B477-AB62AB9C3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55">
              <a:extLst>
                <a:ext uri="{FF2B5EF4-FFF2-40B4-BE49-F238E27FC236}">
                  <a16:creationId xmlns:a16="http://schemas.microsoft.com/office/drawing/2014/main" id="{70BE96CD-EE3B-41FA-AC12-E4B97D912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2" y="4170363"/>
              <a:ext cx="201613" cy="201612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cubicBezTo>
                    <a:pt x="5" y="10"/>
                    <a:pt x="5" y="10"/>
                    <a:pt x="4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5"/>
                    <a:pt x="10" y="6"/>
                    <a:pt x="9" y="6"/>
                  </a:cubicBezTo>
                  <a:lnTo>
                    <a:pt x="6" y="10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56">
              <a:extLst>
                <a:ext uri="{FF2B5EF4-FFF2-40B4-BE49-F238E27FC236}">
                  <a16:creationId xmlns:a16="http://schemas.microsoft.com/office/drawing/2014/main" id="{158A144F-0ED8-4965-A91B-2DCE3A790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887" y="4391025"/>
              <a:ext cx="200025" cy="180975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0 w 10"/>
                <a:gd name="T5" fmla="*/ 2147483647 h 9"/>
                <a:gd name="T6" fmla="*/ 0 w 10"/>
                <a:gd name="T7" fmla="*/ 2147483647 h 9"/>
                <a:gd name="T8" fmla="*/ 2147483647 w 10"/>
                <a:gd name="T9" fmla="*/ 0 h 9"/>
                <a:gd name="T10" fmla="*/ 2147483647 w 10"/>
                <a:gd name="T11" fmla="*/ 0 h 9"/>
                <a:gd name="T12" fmla="*/ 2147483647 w 10"/>
                <a:gd name="T13" fmla="*/ 2147483647 h 9"/>
                <a:gd name="T14" fmla="*/ 2147483647 w 10"/>
                <a:gd name="T15" fmla="*/ 2147483647 h 9"/>
                <a:gd name="T16" fmla="*/ 2147483647 w 10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9">
                  <a:moveTo>
                    <a:pt x="6" y="9"/>
                  </a:moveTo>
                  <a:cubicBezTo>
                    <a:pt x="5" y="9"/>
                    <a:pt x="4" y="9"/>
                    <a:pt x="4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5"/>
                    <a:pt x="9" y="5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EE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57">
              <a:extLst>
                <a:ext uri="{FF2B5EF4-FFF2-40B4-BE49-F238E27FC236}">
                  <a16:creationId xmlns:a16="http://schemas.microsoft.com/office/drawing/2014/main" id="{8E90DAC7-A8EF-400B-9A90-AD9D32ED0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4592638"/>
              <a:ext cx="180975" cy="2016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0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0">
                  <a:moveTo>
                    <a:pt x="5" y="9"/>
                  </a:moveTo>
                  <a:cubicBezTo>
                    <a:pt x="5" y="10"/>
                    <a:pt x="4" y="10"/>
                    <a:pt x="4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5"/>
                    <a:pt x="9" y="6"/>
                  </a:cubicBezTo>
                  <a:cubicBezTo>
                    <a:pt x="5" y="9"/>
                    <a:pt x="5" y="9"/>
                    <a:pt x="5" y="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58">
              <a:extLst>
                <a:ext uri="{FF2B5EF4-FFF2-40B4-BE49-F238E27FC236}">
                  <a16:creationId xmlns:a16="http://schemas.microsoft.com/office/drawing/2014/main" id="{055123C6-DD78-4A15-83B5-9756E8E3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794250"/>
              <a:ext cx="200025" cy="201612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0">
                  <a:moveTo>
                    <a:pt x="6" y="9"/>
                  </a:moveTo>
                  <a:cubicBezTo>
                    <a:pt x="6" y="10"/>
                    <a:pt x="5" y="10"/>
                    <a:pt x="4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6" y="9"/>
                    <a:pt x="6" y="9"/>
                    <a:pt x="6" y="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59">
              <a:extLst>
                <a:ext uri="{FF2B5EF4-FFF2-40B4-BE49-F238E27FC236}">
                  <a16:creationId xmlns:a16="http://schemas.microsoft.com/office/drawing/2014/main" id="{81ABF72F-261E-4B39-9039-854F4F139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868738"/>
              <a:ext cx="865188" cy="1227137"/>
            </a:xfrm>
            <a:custGeom>
              <a:avLst/>
              <a:gdLst>
                <a:gd name="T0" fmla="*/ 2147483647 w 43"/>
                <a:gd name="T1" fmla="*/ 0 h 61"/>
                <a:gd name="T2" fmla="*/ 0 w 43"/>
                <a:gd name="T3" fmla="*/ 2147483647 h 61"/>
                <a:gd name="T4" fmla="*/ 2147483647 w 43"/>
                <a:gd name="T5" fmla="*/ 2147483647 h 61"/>
                <a:gd name="T6" fmla="*/ 2147483647 w 43"/>
                <a:gd name="T7" fmla="*/ 2147483647 h 61"/>
                <a:gd name="T8" fmla="*/ 2147483647 w 43"/>
                <a:gd name="T9" fmla="*/ 2147483647 h 61"/>
                <a:gd name="T10" fmla="*/ 2147483647 w 43"/>
                <a:gd name="T11" fmla="*/ 2147483647 h 61"/>
                <a:gd name="T12" fmla="*/ 0 w 43"/>
                <a:gd name="T13" fmla="*/ 2147483647 h 61"/>
                <a:gd name="T14" fmla="*/ 0 w 43"/>
                <a:gd name="T15" fmla="*/ 2147483647 h 61"/>
                <a:gd name="T16" fmla="*/ 0 w 43"/>
                <a:gd name="T17" fmla="*/ 2147483647 h 61"/>
                <a:gd name="T18" fmla="*/ 2147483647 w 43"/>
                <a:gd name="T19" fmla="*/ 0 h 61"/>
                <a:gd name="T20" fmla="*/ 2147483647 w 43"/>
                <a:gd name="T21" fmla="*/ 0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61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0">
              <a:extLst>
                <a:ext uri="{FF2B5EF4-FFF2-40B4-BE49-F238E27FC236}">
                  <a16:creationId xmlns:a16="http://schemas.microsoft.com/office/drawing/2014/main" id="{95F3F2EF-46EC-4483-9E04-2C3D62FAF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11663"/>
              <a:ext cx="865188" cy="684212"/>
            </a:xfrm>
            <a:custGeom>
              <a:avLst/>
              <a:gdLst>
                <a:gd name="T0" fmla="*/ 0 w 43"/>
                <a:gd name="T1" fmla="*/ 0 h 34"/>
                <a:gd name="T2" fmla="*/ 0 w 43"/>
                <a:gd name="T3" fmla="*/ 0 h 34"/>
                <a:gd name="T4" fmla="*/ 2147483647 w 43"/>
                <a:gd name="T5" fmla="*/ 2147483647 h 34"/>
                <a:gd name="T6" fmla="*/ 2147483647 w 43"/>
                <a:gd name="T7" fmla="*/ 2147483647 h 34"/>
                <a:gd name="T8" fmla="*/ 2147483647 w 43"/>
                <a:gd name="T9" fmla="*/ 2147483647 h 34"/>
                <a:gd name="T10" fmla="*/ 2147483647 w 43"/>
                <a:gd name="T11" fmla="*/ 2147483647 h 34"/>
                <a:gd name="T12" fmla="*/ 2147483647 w 43"/>
                <a:gd name="T13" fmla="*/ 2147483647 h 34"/>
                <a:gd name="T14" fmla="*/ 0 w 43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9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1">
              <a:extLst>
                <a:ext uri="{FF2B5EF4-FFF2-40B4-BE49-F238E27FC236}">
                  <a16:creationId xmlns:a16="http://schemas.microsoft.com/office/drawing/2014/main" id="{F3EAFD50-24B3-4FD4-97BC-011F55CB68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3868738"/>
              <a:ext cx="823913" cy="1066800"/>
            </a:xfrm>
            <a:custGeom>
              <a:avLst/>
              <a:gdLst>
                <a:gd name="T0" fmla="*/ 2147483647 w 41"/>
                <a:gd name="T1" fmla="*/ 2147483647 h 53"/>
                <a:gd name="T2" fmla="*/ 2147483647 w 41"/>
                <a:gd name="T3" fmla="*/ 2147483647 h 53"/>
                <a:gd name="T4" fmla="*/ 2147483647 w 41"/>
                <a:gd name="T5" fmla="*/ 2147483647 h 53"/>
                <a:gd name="T6" fmla="*/ 2147483647 w 41"/>
                <a:gd name="T7" fmla="*/ 2147483647 h 53"/>
                <a:gd name="T8" fmla="*/ 2147483647 w 41"/>
                <a:gd name="T9" fmla="*/ 2147483647 h 53"/>
                <a:gd name="T10" fmla="*/ 2147483647 w 41"/>
                <a:gd name="T11" fmla="*/ 0 h 53"/>
                <a:gd name="T12" fmla="*/ 0 w 41"/>
                <a:gd name="T13" fmla="*/ 2147483647 h 53"/>
                <a:gd name="T14" fmla="*/ 2147483647 w 41"/>
                <a:gd name="T15" fmla="*/ 2147483647 h 53"/>
                <a:gd name="T16" fmla="*/ 2147483647 w 41"/>
                <a:gd name="T17" fmla="*/ 2147483647 h 53"/>
                <a:gd name="T18" fmla="*/ 2147483647 w 41"/>
                <a:gd name="T19" fmla="*/ 2147483647 h 53"/>
                <a:gd name="T20" fmla="*/ 2147483647 w 41"/>
                <a:gd name="T21" fmla="*/ 2147483647 h 53"/>
                <a:gd name="T22" fmla="*/ 2147483647 w 41"/>
                <a:gd name="T23" fmla="*/ 2147483647 h 53"/>
                <a:gd name="T24" fmla="*/ 2147483647 w 41"/>
                <a:gd name="T25" fmla="*/ 2147483647 h 53"/>
                <a:gd name="T26" fmla="*/ 2147483647 w 41"/>
                <a:gd name="T27" fmla="*/ 2147483647 h 53"/>
                <a:gd name="T28" fmla="*/ 2147483647 w 41"/>
                <a:gd name="T29" fmla="*/ 0 h 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1" h="53">
                  <a:moveTo>
                    <a:pt x="24" y="51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24" y="51"/>
                    <a:pt x="24" y="51"/>
                    <a:pt x="24" y="51"/>
                  </a:cubicBezTo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7"/>
                    <a:pt x="41" y="36"/>
                    <a:pt x="41" y="35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2"/>
                    <a:pt x="27" y="0"/>
                    <a:pt x="27" y="0"/>
                  </a:cubicBezTo>
                </a:path>
              </a:pathLst>
            </a:custGeom>
            <a:solidFill>
              <a:srgbClr val="D4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2">
              <a:extLst>
                <a:ext uri="{FF2B5EF4-FFF2-40B4-BE49-F238E27FC236}">
                  <a16:creationId xmlns:a16="http://schemas.microsoft.com/office/drawing/2014/main" id="{EA7D2B79-145B-4655-BB38-2855AFCD4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7012" y="4632325"/>
              <a:ext cx="342900" cy="463550"/>
            </a:xfrm>
            <a:custGeom>
              <a:avLst/>
              <a:gdLst>
                <a:gd name="T0" fmla="*/ 2147483647 w 17"/>
                <a:gd name="T1" fmla="*/ 2147483647 h 23"/>
                <a:gd name="T2" fmla="*/ 2147483647 w 17"/>
                <a:gd name="T3" fmla="*/ 2147483647 h 23"/>
                <a:gd name="T4" fmla="*/ 2147483647 w 17"/>
                <a:gd name="T5" fmla="*/ 2147483647 h 23"/>
                <a:gd name="T6" fmla="*/ 2147483647 w 17"/>
                <a:gd name="T7" fmla="*/ 2147483647 h 23"/>
                <a:gd name="T8" fmla="*/ 2147483647 w 17"/>
                <a:gd name="T9" fmla="*/ 2147483647 h 23"/>
                <a:gd name="T10" fmla="*/ 2147483647 w 17"/>
                <a:gd name="T11" fmla="*/ 2147483647 h 23"/>
                <a:gd name="T12" fmla="*/ 2147483647 w 17"/>
                <a:gd name="T13" fmla="*/ 2147483647 h 23"/>
                <a:gd name="T14" fmla="*/ 2147483647 w 17"/>
                <a:gd name="T15" fmla="*/ 2147483647 h 23"/>
                <a:gd name="T16" fmla="*/ 2147483647 w 17"/>
                <a:gd name="T17" fmla="*/ 2147483647 h 23"/>
                <a:gd name="T18" fmla="*/ 2147483647 w 17"/>
                <a:gd name="T19" fmla="*/ 2147483647 h 23"/>
                <a:gd name="T20" fmla="*/ 2147483647 w 17"/>
                <a:gd name="T21" fmla="*/ 2147483647 h 23"/>
                <a:gd name="T22" fmla="*/ 2147483647 w 17"/>
                <a:gd name="T23" fmla="*/ 0 h 23"/>
                <a:gd name="T24" fmla="*/ 0 w 17"/>
                <a:gd name="T25" fmla="*/ 2147483647 h 23"/>
                <a:gd name="T26" fmla="*/ 2147483647 w 17"/>
                <a:gd name="T27" fmla="*/ 2147483647 h 23"/>
                <a:gd name="T28" fmla="*/ 2147483647 w 17"/>
                <a:gd name="T29" fmla="*/ 2147483647 h 23"/>
                <a:gd name="T30" fmla="*/ 2147483647 w 17"/>
                <a:gd name="T31" fmla="*/ 2147483647 h 23"/>
                <a:gd name="T32" fmla="*/ 2147483647 w 17"/>
                <a:gd name="T33" fmla="*/ 2147483647 h 23"/>
                <a:gd name="T34" fmla="*/ 2147483647 w 17"/>
                <a:gd name="T35" fmla="*/ 0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" h="23">
                  <a:moveTo>
                    <a:pt x="10" y="18"/>
                  </a:moveTo>
                  <a:cubicBezTo>
                    <a:pt x="10" y="18"/>
                    <a:pt x="10" y="18"/>
                    <a:pt x="9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3"/>
                    <a:pt x="5" y="13"/>
                    <a:pt x="6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0" y="18"/>
                  </a:cubicBezTo>
                  <a:moveTo>
                    <a:pt x="15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6" y="7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63">
              <a:extLst>
                <a:ext uri="{FF2B5EF4-FFF2-40B4-BE49-F238E27FC236}">
                  <a16:creationId xmlns:a16="http://schemas.microsoft.com/office/drawing/2014/main" id="{16830BB5-0B85-45C9-B695-5EB71CC2E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3929063"/>
              <a:ext cx="522288" cy="703262"/>
            </a:xfrm>
            <a:custGeom>
              <a:avLst/>
              <a:gdLst>
                <a:gd name="T0" fmla="*/ 2147483647 w 26"/>
                <a:gd name="T1" fmla="*/ 2147483647 h 35"/>
                <a:gd name="T2" fmla="*/ 2147483647 w 26"/>
                <a:gd name="T3" fmla="*/ 2147483647 h 35"/>
                <a:gd name="T4" fmla="*/ 2147483647 w 26"/>
                <a:gd name="T5" fmla="*/ 2147483647 h 35"/>
                <a:gd name="T6" fmla="*/ 2147483647 w 26"/>
                <a:gd name="T7" fmla="*/ 2147483647 h 35"/>
                <a:gd name="T8" fmla="*/ 2147483647 w 26"/>
                <a:gd name="T9" fmla="*/ 2147483647 h 35"/>
                <a:gd name="T10" fmla="*/ 2147483647 w 26"/>
                <a:gd name="T11" fmla="*/ 2147483647 h 35"/>
                <a:gd name="T12" fmla="*/ 2147483647 w 26"/>
                <a:gd name="T13" fmla="*/ 2147483647 h 35"/>
                <a:gd name="T14" fmla="*/ 2147483647 w 26"/>
                <a:gd name="T15" fmla="*/ 2147483647 h 35"/>
                <a:gd name="T16" fmla="*/ 2147483647 w 26"/>
                <a:gd name="T17" fmla="*/ 2147483647 h 35"/>
                <a:gd name="T18" fmla="*/ 2147483647 w 26"/>
                <a:gd name="T19" fmla="*/ 2147483647 h 35"/>
                <a:gd name="T20" fmla="*/ 2147483647 w 26"/>
                <a:gd name="T21" fmla="*/ 0 h 35"/>
                <a:gd name="T22" fmla="*/ 0 w 26"/>
                <a:gd name="T23" fmla="*/ 2147483647 h 35"/>
                <a:gd name="T24" fmla="*/ 2147483647 w 26"/>
                <a:gd name="T25" fmla="*/ 2147483647 h 35"/>
                <a:gd name="T26" fmla="*/ 2147483647 w 26"/>
                <a:gd name="T27" fmla="*/ 2147483647 h 35"/>
                <a:gd name="T28" fmla="*/ 2147483647 w 26"/>
                <a:gd name="T29" fmla="*/ 2147483647 h 35"/>
                <a:gd name="T30" fmla="*/ 2147483647 w 26"/>
                <a:gd name="T31" fmla="*/ 2147483647 h 35"/>
                <a:gd name="T32" fmla="*/ 2147483647 w 26"/>
                <a:gd name="T33" fmla="*/ 2147483647 h 35"/>
                <a:gd name="T34" fmla="*/ 2147483647 w 26"/>
                <a:gd name="T35" fmla="*/ 2147483647 h 35"/>
                <a:gd name="T36" fmla="*/ 2147483647 w 26"/>
                <a:gd name="T37" fmla="*/ 2147483647 h 35"/>
                <a:gd name="T38" fmla="*/ 2147483647 w 26"/>
                <a:gd name="T39" fmla="*/ 2147483647 h 35"/>
                <a:gd name="T40" fmla="*/ 2147483647 w 26"/>
                <a:gd name="T41" fmla="*/ 2147483647 h 35"/>
                <a:gd name="T42" fmla="*/ 2147483647 w 26"/>
                <a:gd name="T43" fmla="*/ 2147483647 h 35"/>
                <a:gd name="T44" fmla="*/ 2147483647 w 26"/>
                <a:gd name="T45" fmla="*/ 2147483647 h 35"/>
                <a:gd name="T46" fmla="*/ 2147483647 w 26"/>
                <a:gd name="T47" fmla="*/ 2147483647 h 35"/>
                <a:gd name="T48" fmla="*/ 2147483647 w 26"/>
                <a:gd name="T49" fmla="*/ 0 h 3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35">
                  <a:moveTo>
                    <a:pt x="12" y="2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3" y="9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1"/>
                    <a:pt x="25" y="3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17"/>
                    <a:pt x="20" y="13"/>
                    <a:pt x="19" y="1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5"/>
                    <a:pt x="16" y="4"/>
                    <a:pt x="15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64">
              <a:extLst>
                <a:ext uri="{FF2B5EF4-FFF2-40B4-BE49-F238E27FC236}">
                  <a16:creationId xmlns:a16="http://schemas.microsoft.com/office/drawing/2014/main" id="{207A9BC3-C62F-4A08-B368-23F6A06CB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0 h 89"/>
                <a:gd name="T2" fmla="*/ 0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2147483647 h 89"/>
                <a:gd name="T8" fmla="*/ 2147483647 w 89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0"/>
                  </a:moveTo>
                  <a:lnTo>
                    <a:pt x="0" y="51"/>
                  </a:lnTo>
                  <a:lnTo>
                    <a:pt x="51" y="89"/>
                  </a:lnTo>
                  <a:lnTo>
                    <a:pt x="89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D3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65">
              <a:extLst>
                <a:ext uri="{FF2B5EF4-FFF2-40B4-BE49-F238E27FC236}">
                  <a16:creationId xmlns:a16="http://schemas.microsoft.com/office/drawing/2014/main" id="{228935C8-AEA9-4FF9-933F-DAF5C758F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0 h 89"/>
                <a:gd name="T2" fmla="*/ 0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2147483647 h 89"/>
                <a:gd name="T8" fmla="*/ 2147483647 w 89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0"/>
                  </a:moveTo>
                  <a:lnTo>
                    <a:pt x="0" y="51"/>
                  </a:lnTo>
                  <a:lnTo>
                    <a:pt x="51" y="89"/>
                  </a:lnTo>
                  <a:lnTo>
                    <a:pt x="89" y="51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66">
              <a:extLst>
                <a:ext uri="{FF2B5EF4-FFF2-40B4-BE49-F238E27FC236}">
                  <a16:creationId xmlns:a16="http://schemas.microsoft.com/office/drawing/2014/main" id="{8B43B6D8-8609-44C9-91C3-AA3E754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60325" cy="60325"/>
            </a:xfrm>
            <a:custGeom>
              <a:avLst/>
              <a:gdLst>
                <a:gd name="T0" fmla="*/ 2147483647 w 3"/>
                <a:gd name="T1" fmla="*/ 0 h 3"/>
                <a:gd name="T2" fmla="*/ 0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67">
              <a:extLst>
                <a:ext uri="{FF2B5EF4-FFF2-40B4-BE49-F238E27FC236}">
                  <a16:creationId xmlns:a16="http://schemas.microsoft.com/office/drawing/2014/main" id="{531AB3B5-B006-4665-9D9A-33D675C62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0 h 215"/>
                <a:gd name="T2" fmla="*/ 0 w 203"/>
                <a:gd name="T3" fmla="*/ 2147483647 h 215"/>
                <a:gd name="T4" fmla="*/ 2147483647 w 203"/>
                <a:gd name="T5" fmla="*/ 2147483647 h 215"/>
                <a:gd name="T6" fmla="*/ 2147483647 w 203"/>
                <a:gd name="T7" fmla="*/ 2147483647 h 215"/>
                <a:gd name="T8" fmla="*/ 2147483647 w 203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76" y="0"/>
                  </a:moveTo>
                  <a:lnTo>
                    <a:pt x="0" y="88"/>
                  </a:lnTo>
                  <a:lnTo>
                    <a:pt x="127" y="215"/>
                  </a:lnTo>
                  <a:lnTo>
                    <a:pt x="203" y="12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68">
              <a:extLst>
                <a:ext uri="{FF2B5EF4-FFF2-40B4-BE49-F238E27FC236}">
                  <a16:creationId xmlns:a16="http://schemas.microsoft.com/office/drawing/2014/main" id="{5A8E75A0-0DAA-42E4-876A-1527595A7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0 h 215"/>
                <a:gd name="T2" fmla="*/ 0 w 203"/>
                <a:gd name="T3" fmla="*/ 2147483647 h 215"/>
                <a:gd name="T4" fmla="*/ 2147483647 w 203"/>
                <a:gd name="T5" fmla="*/ 2147483647 h 215"/>
                <a:gd name="T6" fmla="*/ 2147483647 w 203"/>
                <a:gd name="T7" fmla="*/ 2147483647 h 215"/>
                <a:gd name="T8" fmla="*/ 2147483647 w 203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76" y="0"/>
                  </a:moveTo>
                  <a:lnTo>
                    <a:pt x="0" y="88"/>
                  </a:lnTo>
                  <a:lnTo>
                    <a:pt x="127" y="215"/>
                  </a:lnTo>
                  <a:lnTo>
                    <a:pt x="203" y="126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69">
              <a:extLst>
                <a:ext uri="{FF2B5EF4-FFF2-40B4-BE49-F238E27FC236}">
                  <a16:creationId xmlns:a16="http://schemas.microsoft.com/office/drawing/2014/main" id="{203282ED-BEAE-4233-9633-2B9038321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261938" cy="322262"/>
            </a:xfrm>
            <a:custGeom>
              <a:avLst/>
              <a:gdLst>
                <a:gd name="T0" fmla="*/ 2147483647 w 13"/>
                <a:gd name="T1" fmla="*/ 0 h 16"/>
                <a:gd name="T2" fmla="*/ 0 w 13"/>
                <a:gd name="T3" fmla="*/ 2147483647 h 16"/>
                <a:gd name="T4" fmla="*/ 2147483647 w 13"/>
                <a:gd name="T5" fmla="*/ 2147483647 h 16"/>
                <a:gd name="T6" fmla="*/ 2147483647 w 13"/>
                <a:gd name="T7" fmla="*/ 2147483647 h 16"/>
                <a:gd name="T8" fmla="*/ 2147483647 w 13"/>
                <a:gd name="T9" fmla="*/ 2147483647 h 16"/>
                <a:gd name="T10" fmla="*/ 2147483647 w 13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16">
                  <a:moveTo>
                    <a:pt x="7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0"/>
                    <a:pt x="12" y="7"/>
                    <a:pt x="11" y="4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51A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0">
              <a:extLst>
                <a:ext uri="{FF2B5EF4-FFF2-40B4-BE49-F238E27FC236}">
                  <a16:creationId xmlns:a16="http://schemas.microsoft.com/office/drawing/2014/main" id="{A7E3E289-BBFE-46A8-AD1C-656EC9169A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2147483647 w 443"/>
                <a:gd name="T3" fmla="*/ 2147483647 h 444"/>
                <a:gd name="T4" fmla="*/ 2147483647 w 443"/>
                <a:gd name="T5" fmla="*/ 2147483647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2147483647 w 443"/>
                <a:gd name="T11" fmla="*/ 2147483647 h 444"/>
                <a:gd name="T12" fmla="*/ 2147483647 w 443"/>
                <a:gd name="T13" fmla="*/ 2147483647 h 444"/>
                <a:gd name="T14" fmla="*/ 2147483647 w 443"/>
                <a:gd name="T15" fmla="*/ 2147483647 h 444"/>
                <a:gd name="T16" fmla="*/ 2147483647 w 443"/>
                <a:gd name="T17" fmla="*/ 2147483647 h 444"/>
                <a:gd name="T18" fmla="*/ 2147483647 w 443"/>
                <a:gd name="T19" fmla="*/ 2147483647 h 444"/>
                <a:gd name="T20" fmla="*/ 2147483647 w 443"/>
                <a:gd name="T21" fmla="*/ 2147483647 h 444"/>
                <a:gd name="T22" fmla="*/ 2147483647 w 443"/>
                <a:gd name="T23" fmla="*/ 2147483647 h 444"/>
                <a:gd name="T24" fmla="*/ 2147483647 w 443"/>
                <a:gd name="T25" fmla="*/ 2147483647 h 444"/>
                <a:gd name="T26" fmla="*/ 2147483647 w 443"/>
                <a:gd name="T27" fmla="*/ 2147483647 h 444"/>
                <a:gd name="T28" fmla="*/ 2147483647 w 443"/>
                <a:gd name="T29" fmla="*/ 2147483647 h 444"/>
                <a:gd name="T30" fmla="*/ 2147483647 w 443"/>
                <a:gd name="T31" fmla="*/ 2147483647 h 444"/>
                <a:gd name="T32" fmla="*/ 2147483647 w 443"/>
                <a:gd name="T33" fmla="*/ 2147483647 h 444"/>
                <a:gd name="T34" fmla="*/ 2147483647 w 443"/>
                <a:gd name="T35" fmla="*/ 2147483647 h 444"/>
                <a:gd name="T36" fmla="*/ 2147483647 w 443"/>
                <a:gd name="T37" fmla="*/ 2147483647 h 444"/>
                <a:gd name="T38" fmla="*/ 2147483647 w 443"/>
                <a:gd name="T39" fmla="*/ 2147483647 h 444"/>
                <a:gd name="T40" fmla="*/ 2147483647 w 443"/>
                <a:gd name="T41" fmla="*/ 2147483647 h 444"/>
                <a:gd name="T42" fmla="*/ 2147483647 w 443"/>
                <a:gd name="T43" fmla="*/ 2147483647 h 444"/>
                <a:gd name="T44" fmla="*/ 2147483647 w 443"/>
                <a:gd name="T45" fmla="*/ 2147483647 h 444"/>
                <a:gd name="T46" fmla="*/ 2147483647 w 443"/>
                <a:gd name="T47" fmla="*/ 2147483647 h 444"/>
                <a:gd name="T48" fmla="*/ 2147483647 w 443"/>
                <a:gd name="T49" fmla="*/ 2147483647 h 444"/>
                <a:gd name="T50" fmla="*/ 2147483647 w 443"/>
                <a:gd name="T51" fmla="*/ 2147483647 h 444"/>
                <a:gd name="T52" fmla="*/ 2147483647 w 443"/>
                <a:gd name="T53" fmla="*/ 2147483647 h 444"/>
                <a:gd name="T54" fmla="*/ 2147483647 w 443"/>
                <a:gd name="T55" fmla="*/ 2147483647 h 444"/>
                <a:gd name="T56" fmla="*/ 2147483647 w 443"/>
                <a:gd name="T57" fmla="*/ 2147483647 h 444"/>
                <a:gd name="T58" fmla="*/ 2147483647 w 443"/>
                <a:gd name="T59" fmla="*/ 2147483647 h 444"/>
                <a:gd name="T60" fmla="*/ 2147483647 w 443"/>
                <a:gd name="T61" fmla="*/ 0 h 444"/>
                <a:gd name="T62" fmla="*/ 0 w 443"/>
                <a:gd name="T63" fmla="*/ 2147483647 h 444"/>
                <a:gd name="T64" fmla="*/ 2147483647 w 443"/>
                <a:gd name="T65" fmla="*/ 2147483647 h 444"/>
                <a:gd name="T66" fmla="*/ 2147483647 w 443"/>
                <a:gd name="T67" fmla="*/ 2147483647 h 444"/>
                <a:gd name="T68" fmla="*/ 2147483647 w 443"/>
                <a:gd name="T69" fmla="*/ 0 h 4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43" h="444">
                  <a:moveTo>
                    <a:pt x="278" y="432"/>
                  </a:moveTo>
                  <a:lnTo>
                    <a:pt x="25" y="165"/>
                  </a:lnTo>
                  <a:lnTo>
                    <a:pt x="25" y="153"/>
                  </a:lnTo>
                  <a:lnTo>
                    <a:pt x="291" y="419"/>
                  </a:lnTo>
                  <a:lnTo>
                    <a:pt x="278" y="432"/>
                  </a:lnTo>
                  <a:close/>
                  <a:moveTo>
                    <a:pt x="303" y="406"/>
                  </a:moveTo>
                  <a:lnTo>
                    <a:pt x="38" y="140"/>
                  </a:lnTo>
                  <a:lnTo>
                    <a:pt x="50" y="127"/>
                  </a:lnTo>
                  <a:lnTo>
                    <a:pt x="316" y="393"/>
                  </a:lnTo>
                  <a:lnTo>
                    <a:pt x="303" y="406"/>
                  </a:lnTo>
                  <a:close/>
                  <a:moveTo>
                    <a:pt x="329" y="381"/>
                  </a:moveTo>
                  <a:lnTo>
                    <a:pt x="63" y="115"/>
                  </a:lnTo>
                  <a:lnTo>
                    <a:pt x="329" y="381"/>
                  </a:lnTo>
                  <a:close/>
                  <a:moveTo>
                    <a:pt x="291" y="203"/>
                  </a:moveTo>
                  <a:lnTo>
                    <a:pt x="189" y="102"/>
                  </a:lnTo>
                  <a:lnTo>
                    <a:pt x="202" y="102"/>
                  </a:lnTo>
                  <a:lnTo>
                    <a:pt x="303" y="191"/>
                  </a:lnTo>
                  <a:lnTo>
                    <a:pt x="291" y="203"/>
                  </a:lnTo>
                  <a:close/>
                  <a:moveTo>
                    <a:pt x="341" y="368"/>
                  </a:moveTo>
                  <a:lnTo>
                    <a:pt x="75" y="102"/>
                  </a:lnTo>
                  <a:lnTo>
                    <a:pt x="88" y="89"/>
                  </a:lnTo>
                  <a:lnTo>
                    <a:pt x="354" y="355"/>
                  </a:lnTo>
                  <a:lnTo>
                    <a:pt x="341" y="368"/>
                  </a:lnTo>
                  <a:close/>
                  <a:moveTo>
                    <a:pt x="139" y="127"/>
                  </a:moveTo>
                  <a:lnTo>
                    <a:pt x="101" y="89"/>
                  </a:lnTo>
                  <a:lnTo>
                    <a:pt x="139" y="38"/>
                  </a:lnTo>
                  <a:lnTo>
                    <a:pt x="189" y="89"/>
                  </a:lnTo>
                  <a:lnTo>
                    <a:pt x="139" y="127"/>
                  </a:lnTo>
                  <a:close/>
                  <a:moveTo>
                    <a:pt x="151" y="0"/>
                  </a:moveTo>
                  <a:lnTo>
                    <a:pt x="0" y="165"/>
                  </a:lnTo>
                  <a:lnTo>
                    <a:pt x="278" y="444"/>
                  </a:lnTo>
                  <a:lnTo>
                    <a:pt x="443" y="29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1">
              <a:extLst>
                <a:ext uri="{FF2B5EF4-FFF2-40B4-BE49-F238E27FC236}">
                  <a16:creationId xmlns:a16="http://schemas.microsoft.com/office/drawing/2014/main" id="{8D4763B4-EA63-405E-BFF6-4EA610659C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2147483647 w 443"/>
                <a:gd name="T3" fmla="*/ 2147483647 h 444"/>
                <a:gd name="T4" fmla="*/ 2147483647 w 443"/>
                <a:gd name="T5" fmla="*/ 2147483647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2147483647 w 443"/>
                <a:gd name="T11" fmla="*/ 2147483647 h 444"/>
                <a:gd name="T12" fmla="*/ 2147483647 w 443"/>
                <a:gd name="T13" fmla="*/ 2147483647 h 444"/>
                <a:gd name="T14" fmla="*/ 2147483647 w 443"/>
                <a:gd name="T15" fmla="*/ 2147483647 h 444"/>
                <a:gd name="T16" fmla="*/ 2147483647 w 443"/>
                <a:gd name="T17" fmla="*/ 2147483647 h 444"/>
                <a:gd name="T18" fmla="*/ 2147483647 w 443"/>
                <a:gd name="T19" fmla="*/ 2147483647 h 444"/>
                <a:gd name="T20" fmla="*/ 2147483647 w 443"/>
                <a:gd name="T21" fmla="*/ 2147483647 h 444"/>
                <a:gd name="T22" fmla="*/ 2147483647 w 443"/>
                <a:gd name="T23" fmla="*/ 2147483647 h 444"/>
                <a:gd name="T24" fmla="*/ 2147483647 w 443"/>
                <a:gd name="T25" fmla="*/ 2147483647 h 444"/>
                <a:gd name="T26" fmla="*/ 2147483647 w 443"/>
                <a:gd name="T27" fmla="*/ 2147483647 h 444"/>
                <a:gd name="T28" fmla="*/ 2147483647 w 443"/>
                <a:gd name="T29" fmla="*/ 2147483647 h 444"/>
                <a:gd name="T30" fmla="*/ 2147483647 w 443"/>
                <a:gd name="T31" fmla="*/ 2147483647 h 444"/>
                <a:gd name="T32" fmla="*/ 2147483647 w 443"/>
                <a:gd name="T33" fmla="*/ 2147483647 h 444"/>
                <a:gd name="T34" fmla="*/ 2147483647 w 443"/>
                <a:gd name="T35" fmla="*/ 2147483647 h 444"/>
                <a:gd name="T36" fmla="*/ 2147483647 w 443"/>
                <a:gd name="T37" fmla="*/ 2147483647 h 444"/>
                <a:gd name="T38" fmla="*/ 2147483647 w 443"/>
                <a:gd name="T39" fmla="*/ 2147483647 h 444"/>
                <a:gd name="T40" fmla="*/ 2147483647 w 443"/>
                <a:gd name="T41" fmla="*/ 2147483647 h 444"/>
                <a:gd name="T42" fmla="*/ 2147483647 w 443"/>
                <a:gd name="T43" fmla="*/ 2147483647 h 444"/>
                <a:gd name="T44" fmla="*/ 2147483647 w 443"/>
                <a:gd name="T45" fmla="*/ 2147483647 h 444"/>
                <a:gd name="T46" fmla="*/ 2147483647 w 443"/>
                <a:gd name="T47" fmla="*/ 2147483647 h 444"/>
                <a:gd name="T48" fmla="*/ 2147483647 w 443"/>
                <a:gd name="T49" fmla="*/ 2147483647 h 444"/>
                <a:gd name="T50" fmla="*/ 2147483647 w 443"/>
                <a:gd name="T51" fmla="*/ 2147483647 h 444"/>
                <a:gd name="T52" fmla="*/ 2147483647 w 443"/>
                <a:gd name="T53" fmla="*/ 2147483647 h 444"/>
                <a:gd name="T54" fmla="*/ 2147483647 w 443"/>
                <a:gd name="T55" fmla="*/ 2147483647 h 444"/>
                <a:gd name="T56" fmla="*/ 2147483647 w 443"/>
                <a:gd name="T57" fmla="*/ 2147483647 h 444"/>
                <a:gd name="T58" fmla="*/ 2147483647 w 443"/>
                <a:gd name="T59" fmla="*/ 2147483647 h 444"/>
                <a:gd name="T60" fmla="*/ 2147483647 w 443"/>
                <a:gd name="T61" fmla="*/ 0 h 444"/>
                <a:gd name="T62" fmla="*/ 0 w 443"/>
                <a:gd name="T63" fmla="*/ 2147483647 h 444"/>
                <a:gd name="T64" fmla="*/ 2147483647 w 443"/>
                <a:gd name="T65" fmla="*/ 2147483647 h 444"/>
                <a:gd name="T66" fmla="*/ 2147483647 w 443"/>
                <a:gd name="T67" fmla="*/ 2147483647 h 444"/>
                <a:gd name="T68" fmla="*/ 2147483647 w 443"/>
                <a:gd name="T69" fmla="*/ 0 h 4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43" h="444">
                  <a:moveTo>
                    <a:pt x="278" y="432"/>
                  </a:moveTo>
                  <a:lnTo>
                    <a:pt x="25" y="165"/>
                  </a:lnTo>
                  <a:lnTo>
                    <a:pt x="25" y="153"/>
                  </a:lnTo>
                  <a:lnTo>
                    <a:pt x="291" y="419"/>
                  </a:lnTo>
                  <a:lnTo>
                    <a:pt x="278" y="432"/>
                  </a:lnTo>
                  <a:moveTo>
                    <a:pt x="303" y="406"/>
                  </a:moveTo>
                  <a:lnTo>
                    <a:pt x="38" y="140"/>
                  </a:lnTo>
                  <a:lnTo>
                    <a:pt x="50" y="127"/>
                  </a:lnTo>
                  <a:lnTo>
                    <a:pt x="316" y="393"/>
                  </a:lnTo>
                  <a:lnTo>
                    <a:pt x="303" y="406"/>
                  </a:lnTo>
                  <a:moveTo>
                    <a:pt x="329" y="381"/>
                  </a:moveTo>
                  <a:lnTo>
                    <a:pt x="63" y="115"/>
                  </a:lnTo>
                  <a:lnTo>
                    <a:pt x="329" y="381"/>
                  </a:lnTo>
                  <a:moveTo>
                    <a:pt x="291" y="203"/>
                  </a:moveTo>
                  <a:lnTo>
                    <a:pt x="189" y="102"/>
                  </a:lnTo>
                  <a:lnTo>
                    <a:pt x="202" y="102"/>
                  </a:lnTo>
                  <a:lnTo>
                    <a:pt x="303" y="191"/>
                  </a:lnTo>
                  <a:lnTo>
                    <a:pt x="291" y="203"/>
                  </a:lnTo>
                  <a:moveTo>
                    <a:pt x="341" y="368"/>
                  </a:moveTo>
                  <a:lnTo>
                    <a:pt x="75" y="102"/>
                  </a:lnTo>
                  <a:lnTo>
                    <a:pt x="88" y="89"/>
                  </a:lnTo>
                  <a:lnTo>
                    <a:pt x="354" y="355"/>
                  </a:lnTo>
                  <a:lnTo>
                    <a:pt x="341" y="368"/>
                  </a:lnTo>
                  <a:moveTo>
                    <a:pt x="139" y="127"/>
                  </a:moveTo>
                  <a:lnTo>
                    <a:pt x="101" y="89"/>
                  </a:lnTo>
                  <a:lnTo>
                    <a:pt x="139" y="38"/>
                  </a:lnTo>
                  <a:lnTo>
                    <a:pt x="189" y="89"/>
                  </a:lnTo>
                  <a:lnTo>
                    <a:pt x="139" y="127"/>
                  </a:lnTo>
                  <a:moveTo>
                    <a:pt x="151" y="0"/>
                  </a:moveTo>
                  <a:lnTo>
                    <a:pt x="0" y="165"/>
                  </a:lnTo>
                  <a:lnTo>
                    <a:pt x="278" y="444"/>
                  </a:lnTo>
                  <a:lnTo>
                    <a:pt x="443" y="292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2">
              <a:extLst>
                <a:ext uri="{FF2B5EF4-FFF2-40B4-BE49-F238E27FC236}">
                  <a16:creationId xmlns:a16="http://schemas.microsoft.com/office/drawing/2014/main" id="{675A0A60-832C-4D38-B3EE-E843B83B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0 h 89"/>
                <a:gd name="T2" fmla="*/ 0 w 88"/>
                <a:gd name="T3" fmla="*/ 2147483647 h 89"/>
                <a:gd name="T4" fmla="*/ 2147483647 w 88"/>
                <a:gd name="T5" fmla="*/ 2147483647 h 89"/>
                <a:gd name="T6" fmla="*/ 2147483647 w 88"/>
                <a:gd name="T7" fmla="*/ 2147483647 h 89"/>
                <a:gd name="T8" fmla="*/ 2147483647 w 88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0"/>
                  </a:moveTo>
                  <a:lnTo>
                    <a:pt x="0" y="51"/>
                  </a:lnTo>
                  <a:lnTo>
                    <a:pt x="38" y="89"/>
                  </a:lnTo>
                  <a:lnTo>
                    <a:pt x="88" y="5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9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73">
              <a:extLst>
                <a:ext uri="{FF2B5EF4-FFF2-40B4-BE49-F238E27FC236}">
                  <a16:creationId xmlns:a16="http://schemas.microsoft.com/office/drawing/2014/main" id="{94D3B682-61CC-45BB-8E11-CACAA4C5D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0 h 89"/>
                <a:gd name="T2" fmla="*/ 0 w 88"/>
                <a:gd name="T3" fmla="*/ 2147483647 h 89"/>
                <a:gd name="T4" fmla="*/ 2147483647 w 88"/>
                <a:gd name="T5" fmla="*/ 2147483647 h 89"/>
                <a:gd name="T6" fmla="*/ 2147483647 w 88"/>
                <a:gd name="T7" fmla="*/ 2147483647 h 89"/>
                <a:gd name="T8" fmla="*/ 2147483647 w 88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0"/>
                  </a:moveTo>
                  <a:lnTo>
                    <a:pt x="0" y="51"/>
                  </a:lnTo>
                  <a:lnTo>
                    <a:pt x="38" y="89"/>
                  </a:lnTo>
                  <a:lnTo>
                    <a:pt x="88" y="5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74">
              <a:extLst>
                <a:ext uri="{FF2B5EF4-FFF2-40B4-BE49-F238E27FC236}">
                  <a16:creationId xmlns:a16="http://schemas.microsoft.com/office/drawing/2014/main" id="{6294BF92-31AC-43C7-B5B3-6348658C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0 h 101"/>
                <a:gd name="T2" fmla="*/ 0 w 114"/>
                <a:gd name="T3" fmla="*/ 0 h 101"/>
                <a:gd name="T4" fmla="*/ 2147483647 w 114"/>
                <a:gd name="T5" fmla="*/ 2147483647 h 101"/>
                <a:gd name="T6" fmla="*/ 2147483647 w 114"/>
                <a:gd name="T7" fmla="*/ 2147483647 h 101"/>
                <a:gd name="T8" fmla="*/ 2147483647 w 114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3" y="0"/>
                  </a:moveTo>
                  <a:lnTo>
                    <a:pt x="0" y="0"/>
                  </a:lnTo>
                  <a:lnTo>
                    <a:pt x="102" y="101"/>
                  </a:lnTo>
                  <a:lnTo>
                    <a:pt x="114" y="8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75">
              <a:extLst>
                <a:ext uri="{FF2B5EF4-FFF2-40B4-BE49-F238E27FC236}">
                  <a16:creationId xmlns:a16="http://schemas.microsoft.com/office/drawing/2014/main" id="{B5FC0FB8-5E4C-4AB5-A4A9-6E359925A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0 h 101"/>
                <a:gd name="T2" fmla="*/ 0 w 114"/>
                <a:gd name="T3" fmla="*/ 0 h 101"/>
                <a:gd name="T4" fmla="*/ 2147483647 w 114"/>
                <a:gd name="T5" fmla="*/ 2147483647 h 101"/>
                <a:gd name="T6" fmla="*/ 2147483647 w 114"/>
                <a:gd name="T7" fmla="*/ 2147483647 h 101"/>
                <a:gd name="T8" fmla="*/ 2147483647 w 114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3" y="0"/>
                  </a:moveTo>
                  <a:lnTo>
                    <a:pt x="0" y="0"/>
                  </a:lnTo>
                  <a:lnTo>
                    <a:pt x="102" y="101"/>
                  </a:lnTo>
                  <a:lnTo>
                    <a:pt x="114" y="89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76">
              <a:extLst>
                <a:ext uri="{FF2B5EF4-FFF2-40B4-BE49-F238E27FC236}">
                  <a16:creationId xmlns:a16="http://schemas.microsoft.com/office/drawing/2014/main" id="{EC29FF06-071E-4585-88AF-D2CAF479C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0 h 279"/>
                <a:gd name="T2" fmla="*/ 0 w 279"/>
                <a:gd name="T3" fmla="*/ 2147483647 h 279"/>
                <a:gd name="T4" fmla="*/ 2147483647 w 279"/>
                <a:gd name="T5" fmla="*/ 2147483647 h 279"/>
                <a:gd name="T6" fmla="*/ 2147483647 w 279"/>
                <a:gd name="T7" fmla="*/ 2147483647 h 279"/>
                <a:gd name="T8" fmla="*/ 2147483647 w 279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13" y="0"/>
                  </a:moveTo>
                  <a:lnTo>
                    <a:pt x="0" y="13"/>
                  </a:lnTo>
                  <a:lnTo>
                    <a:pt x="266" y="279"/>
                  </a:lnTo>
                  <a:lnTo>
                    <a:pt x="279" y="26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9A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77">
              <a:extLst>
                <a:ext uri="{FF2B5EF4-FFF2-40B4-BE49-F238E27FC236}">
                  <a16:creationId xmlns:a16="http://schemas.microsoft.com/office/drawing/2014/main" id="{079EF792-5CCC-493C-96E7-529F32E63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0 h 279"/>
                <a:gd name="T2" fmla="*/ 0 w 279"/>
                <a:gd name="T3" fmla="*/ 2147483647 h 279"/>
                <a:gd name="T4" fmla="*/ 2147483647 w 279"/>
                <a:gd name="T5" fmla="*/ 2147483647 h 279"/>
                <a:gd name="T6" fmla="*/ 2147483647 w 279"/>
                <a:gd name="T7" fmla="*/ 2147483647 h 279"/>
                <a:gd name="T8" fmla="*/ 2147483647 w 279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13" y="0"/>
                  </a:moveTo>
                  <a:lnTo>
                    <a:pt x="0" y="13"/>
                  </a:lnTo>
                  <a:lnTo>
                    <a:pt x="266" y="279"/>
                  </a:lnTo>
                  <a:lnTo>
                    <a:pt x="279" y="26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6" name="Freeform 78">
              <a:extLst>
                <a:ext uri="{FF2B5EF4-FFF2-40B4-BE49-F238E27FC236}">
                  <a16:creationId xmlns:a16="http://schemas.microsoft.com/office/drawing/2014/main" id="{3035BF4B-CA04-41A2-BF24-9928E1FBB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0 w 266"/>
                <a:gd name="T1" fmla="*/ 0 h 266"/>
                <a:gd name="T2" fmla="*/ 0 w 266"/>
                <a:gd name="T3" fmla="*/ 0 h 266"/>
                <a:gd name="T4" fmla="*/ 2147483647 w 266"/>
                <a:gd name="T5" fmla="*/ 2147483647 h 266"/>
                <a:gd name="T6" fmla="*/ 2147483647 w 266"/>
                <a:gd name="T7" fmla="*/ 2147483647 h 266"/>
                <a:gd name="T8" fmla="*/ 0 w 266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0" y="0"/>
                  </a:moveTo>
                  <a:lnTo>
                    <a:pt x="0" y="0"/>
                  </a:lnTo>
                  <a:lnTo>
                    <a:pt x="266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7" name="Freeform 79">
              <a:extLst>
                <a:ext uri="{FF2B5EF4-FFF2-40B4-BE49-F238E27FC236}">
                  <a16:creationId xmlns:a16="http://schemas.microsoft.com/office/drawing/2014/main" id="{29581A9C-7DDC-4048-A618-794BC3B51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0 w 266"/>
                <a:gd name="T1" fmla="*/ 0 h 266"/>
                <a:gd name="T2" fmla="*/ 0 w 266"/>
                <a:gd name="T3" fmla="*/ 0 h 266"/>
                <a:gd name="T4" fmla="*/ 2147483647 w 266"/>
                <a:gd name="T5" fmla="*/ 2147483647 h 266"/>
                <a:gd name="T6" fmla="*/ 2147483647 w 266"/>
                <a:gd name="T7" fmla="*/ 2147483647 h 266"/>
                <a:gd name="T8" fmla="*/ 0 w 266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0" y="0"/>
                  </a:moveTo>
                  <a:lnTo>
                    <a:pt x="0" y="0"/>
                  </a:lnTo>
                  <a:lnTo>
                    <a:pt x="266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8" name="Freeform 80">
              <a:extLst>
                <a:ext uri="{FF2B5EF4-FFF2-40B4-BE49-F238E27FC236}">
                  <a16:creationId xmlns:a16="http://schemas.microsoft.com/office/drawing/2014/main" id="{AA872E09-1824-418A-BAE4-491402958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0 h 279"/>
                <a:gd name="T2" fmla="*/ 0 w 278"/>
                <a:gd name="T3" fmla="*/ 2147483647 h 279"/>
                <a:gd name="T4" fmla="*/ 2147483647 w 278"/>
                <a:gd name="T5" fmla="*/ 2147483647 h 279"/>
                <a:gd name="T6" fmla="*/ 2147483647 w 278"/>
                <a:gd name="T7" fmla="*/ 2147483647 h 279"/>
                <a:gd name="T8" fmla="*/ 2147483647 w 278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12" y="0"/>
                  </a:moveTo>
                  <a:lnTo>
                    <a:pt x="0" y="13"/>
                  </a:lnTo>
                  <a:lnTo>
                    <a:pt x="265" y="279"/>
                  </a:lnTo>
                  <a:lnTo>
                    <a:pt x="278" y="26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81">
              <a:extLst>
                <a:ext uri="{FF2B5EF4-FFF2-40B4-BE49-F238E27FC236}">
                  <a16:creationId xmlns:a16="http://schemas.microsoft.com/office/drawing/2014/main" id="{66065FB2-C424-400E-8CDC-43F06E24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0 h 279"/>
                <a:gd name="T2" fmla="*/ 0 w 278"/>
                <a:gd name="T3" fmla="*/ 2147483647 h 279"/>
                <a:gd name="T4" fmla="*/ 2147483647 w 278"/>
                <a:gd name="T5" fmla="*/ 2147483647 h 279"/>
                <a:gd name="T6" fmla="*/ 2147483647 w 278"/>
                <a:gd name="T7" fmla="*/ 2147483647 h 279"/>
                <a:gd name="T8" fmla="*/ 2147483647 w 278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12" y="0"/>
                  </a:moveTo>
                  <a:lnTo>
                    <a:pt x="0" y="13"/>
                  </a:lnTo>
                  <a:lnTo>
                    <a:pt x="265" y="279"/>
                  </a:lnTo>
                  <a:lnTo>
                    <a:pt x="278" y="26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82">
              <a:extLst>
                <a:ext uri="{FF2B5EF4-FFF2-40B4-BE49-F238E27FC236}">
                  <a16:creationId xmlns:a16="http://schemas.microsoft.com/office/drawing/2014/main" id="{2F4BF9DB-24B9-4528-A101-4B3D08186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0 w 266"/>
                <a:gd name="T1" fmla="*/ 0 h 279"/>
                <a:gd name="T2" fmla="*/ 0 w 266"/>
                <a:gd name="T3" fmla="*/ 2147483647 h 279"/>
                <a:gd name="T4" fmla="*/ 2147483647 w 266"/>
                <a:gd name="T5" fmla="*/ 2147483647 h 279"/>
                <a:gd name="T6" fmla="*/ 2147483647 w 266"/>
                <a:gd name="T7" fmla="*/ 2147483647 h 279"/>
                <a:gd name="T8" fmla="*/ 0 w 266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0" y="0"/>
                  </a:moveTo>
                  <a:lnTo>
                    <a:pt x="0" y="12"/>
                  </a:lnTo>
                  <a:lnTo>
                    <a:pt x="253" y="279"/>
                  </a:lnTo>
                  <a:lnTo>
                    <a:pt x="266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3">
              <a:extLst>
                <a:ext uri="{FF2B5EF4-FFF2-40B4-BE49-F238E27FC236}">
                  <a16:creationId xmlns:a16="http://schemas.microsoft.com/office/drawing/2014/main" id="{49CD74BB-F7EE-4572-9F21-D551B4E97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0 w 266"/>
                <a:gd name="T1" fmla="*/ 0 h 279"/>
                <a:gd name="T2" fmla="*/ 0 w 266"/>
                <a:gd name="T3" fmla="*/ 2147483647 h 279"/>
                <a:gd name="T4" fmla="*/ 2147483647 w 266"/>
                <a:gd name="T5" fmla="*/ 2147483647 h 279"/>
                <a:gd name="T6" fmla="*/ 2147483647 w 266"/>
                <a:gd name="T7" fmla="*/ 2147483647 h 279"/>
                <a:gd name="T8" fmla="*/ 0 w 266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0" y="0"/>
                  </a:moveTo>
                  <a:lnTo>
                    <a:pt x="0" y="12"/>
                  </a:lnTo>
                  <a:lnTo>
                    <a:pt x="253" y="279"/>
                  </a:lnTo>
                  <a:lnTo>
                    <a:pt x="266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4">
              <a:extLst>
                <a:ext uri="{FF2B5EF4-FFF2-40B4-BE49-F238E27FC236}">
                  <a16:creationId xmlns:a16="http://schemas.microsoft.com/office/drawing/2014/main" id="{0A7B00C3-79FA-4687-BA3F-36F2A85C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46926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5">
              <a:extLst>
                <a:ext uri="{FF2B5EF4-FFF2-40B4-BE49-F238E27FC236}">
                  <a16:creationId xmlns:a16="http://schemas.microsoft.com/office/drawing/2014/main" id="{378CC3C7-C151-4A71-BC3F-B8AF83EBA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794250"/>
              <a:ext cx="200025" cy="201612"/>
            </a:xfrm>
            <a:custGeom>
              <a:avLst/>
              <a:gdLst>
                <a:gd name="T0" fmla="*/ 2147483647 w 10"/>
                <a:gd name="T1" fmla="*/ 0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2147483647 w 10"/>
                <a:gd name="T19" fmla="*/ 2147483647 h 10"/>
                <a:gd name="T20" fmla="*/ 2147483647 w 10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6">
              <a:extLst>
                <a:ext uri="{FF2B5EF4-FFF2-40B4-BE49-F238E27FC236}">
                  <a16:creationId xmlns:a16="http://schemas.microsoft.com/office/drawing/2014/main" id="{43B7DE83-B8CF-432B-A8CC-B9F7CCC25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4532313"/>
              <a:ext cx="742950" cy="1308100"/>
            </a:xfrm>
            <a:custGeom>
              <a:avLst/>
              <a:gdLst>
                <a:gd name="T0" fmla="*/ 2147483647 w 468"/>
                <a:gd name="T1" fmla="*/ 2147483647 h 824"/>
                <a:gd name="T2" fmla="*/ 2147483647 w 468"/>
                <a:gd name="T3" fmla="*/ 2147483647 h 824"/>
                <a:gd name="T4" fmla="*/ 2147483647 w 468"/>
                <a:gd name="T5" fmla="*/ 2147483647 h 824"/>
                <a:gd name="T6" fmla="*/ 2147483647 w 468"/>
                <a:gd name="T7" fmla="*/ 2147483647 h 824"/>
                <a:gd name="T8" fmla="*/ 0 w 468"/>
                <a:gd name="T9" fmla="*/ 2147483647 h 824"/>
                <a:gd name="T10" fmla="*/ 2147483647 w 468"/>
                <a:gd name="T11" fmla="*/ 2147483647 h 824"/>
                <a:gd name="T12" fmla="*/ 2147483647 w 468"/>
                <a:gd name="T13" fmla="*/ 2147483647 h 824"/>
                <a:gd name="T14" fmla="*/ 2147483647 w 468"/>
                <a:gd name="T15" fmla="*/ 2147483647 h 824"/>
                <a:gd name="T16" fmla="*/ 2147483647 w 468"/>
                <a:gd name="T17" fmla="*/ 2147483647 h 824"/>
                <a:gd name="T18" fmla="*/ 2147483647 w 468"/>
                <a:gd name="T19" fmla="*/ 2147483647 h 824"/>
                <a:gd name="T20" fmla="*/ 2147483647 w 468"/>
                <a:gd name="T21" fmla="*/ 2147483647 h 824"/>
                <a:gd name="T22" fmla="*/ 2147483647 w 468"/>
                <a:gd name="T23" fmla="*/ 2147483647 h 824"/>
                <a:gd name="T24" fmla="*/ 2147483647 w 468"/>
                <a:gd name="T25" fmla="*/ 2147483647 h 824"/>
                <a:gd name="T26" fmla="*/ 2147483647 w 468"/>
                <a:gd name="T27" fmla="*/ 2147483647 h 824"/>
                <a:gd name="T28" fmla="*/ 2147483647 w 468"/>
                <a:gd name="T29" fmla="*/ 2147483647 h 824"/>
                <a:gd name="T30" fmla="*/ 2147483647 w 468"/>
                <a:gd name="T31" fmla="*/ 0 h 824"/>
                <a:gd name="T32" fmla="*/ 2147483647 w 468"/>
                <a:gd name="T33" fmla="*/ 2147483647 h 824"/>
                <a:gd name="T34" fmla="*/ 2147483647 w 468"/>
                <a:gd name="T35" fmla="*/ 2147483647 h 8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68" h="824">
                  <a:moveTo>
                    <a:pt x="215" y="127"/>
                  </a:moveTo>
                  <a:lnTo>
                    <a:pt x="127" y="228"/>
                  </a:lnTo>
                  <a:lnTo>
                    <a:pt x="101" y="304"/>
                  </a:lnTo>
                  <a:lnTo>
                    <a:pt x="101" y="406"/>
                  </a:lnTo>
                  <a:lnTo>
                    <a:pt x="0" y="761"/>
                  </a:lnTo>
                  <a:lnTo>
                    <a:pt x="190" y="824"/>
                  </a:lnTo>
                  <a:lnTo>
                    <a:pt x="279" y="482"/>
                  </a:lnTo>
                  <a:lnTo>
                    <a:pt x="456" y="292"/>
                  </a:lnTo>
                  <a:lnTo>
                    <a:pt x="468" y="228"/>
                  </a:lnTo>
                  <a:lnTo>
                    <a:pt x="443" y="63"/>
                  </a:lnTo>
                  <a:lnTo>
                    <a:pt x="291" y="216"/>
                  </a:lnTo>
                  <a:lnTo>
                    <a:pt x="279" y="228"/>
                  </a:lnTo>
                  <a:lnTo>
                    <a:pt x="342" y="101"/>
                  </a:lnTo>
                  <a:lnTo>
                    <a:pt x="355" y="13"/>
                  </a:lnTo>
                  <a:lnTo>
                    <a:pt x="329" y="0"/>
                  </a:lnTo>
                  <a:lnTo>
                    <a:pt x="266" y="63"/>
                  </a:lnTo>
                  <a:lnTo>
                    <a:pt x="215" y="127"/>
                  </a:lnTo>
                  <a:close/>
                </a:path>
              </a:pathLst>
            </a:custGeom>
            <a:solidFill>
              <a:srgbClr val="FB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7">
              <a:extLst>
                <a:ext uri="{FF2B5EF4-FFF2-40B4-BE49-F238E27FC236}">
                  <a16:creationId xmlns:a16="http://schemas.microsoft.com/office/drawing/2014/main" id="{71F50FDD-E64B-4AF5-8038-134A62851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7" y="4572000"/>
              <a:ext cx="80963" cy="80962"/>
            </a:xfrm>
            <a:custGeom>
              <a:avLst/>
              <a:gdLst>
                <a:gd name="T0" fmla="*/ 0 w 51"/>
                <a:gd name="T1" fmla="*/ 2147483647 h 51"/>
                <a:gd name="T2" fmla="*/ 2147483647 w 51"/>
                <a:gd name="T3" fmla="*/ 2147483647 h 51"/>
                <a:gd name="T4" fmla="*/ 2147483647 w 51"/>
                <a:gd name="T5" fmla="*/ 2147483647 h 51"/>
                <a:gd name="T6" fmla="*/ 2147483647 w 51"/>
                <a:gd name="T7" fmla="*/ 0 h 51"/>
                <a:gd name="T8" fmla="*/ 0 w 51"/>
                <a:gd name="T9" fmla="*/ 2147483647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0" y="38"/>
                  </a:moveTo>
                  <a:lnTo>
                    <a:pt x="51" y="51"/>
                  </a:lnTo>
                  <a:lnTo>
                    <a:pt x="51" y="13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EF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8">
              <a:extLst>
                <a:ext uri="{FF2B5EF4-FFF2-40B4-BE49-F238E27FC236}">
                  <a16:creationId xmlns:a16="http://schemas.microsoft.com/office/drawing/2014/main" id="{3250D479-C19E-46D7-8360-74A18B3D1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7" y="4673600"/>
              <a:ext cx="482600" cy="1166812"/>
            </a:xfrm>
            <a:custGeom>
              <a:avLst/>
              <a:gdLst>
                <a:gd name="T0" fmla="*/ 0 w 304"/>
                <a:gd name="T1" fmla="*/ 2147483647 h 735"/>
                <a:gd name="T2" fmla="*/ 2147483647 w 304"/>
                <a:gd name="T3" fmla="*/ 2147483647 h 735"/>
                <a:gd name="T4" fmla="*/ 2147483647 w 304"/>
                <a:gd name="T5" fmla="*/ 2147483647 h 735"/>
                <a:gd name="T6" fmla="*/ 2147483647 w 304"/>
                <a:gd name="T7" fmla="*/ 0 h 735"/>
                <a:gd name="T8" fmla="*/ 2147483647 w 304"/>
                <a:gd name="T9" fmla="*/ 2147483647 h 735"/>
                <a:gd name="T10" fmla="*/ 2147483647 w 304"/>
                <a:gd name="T11" fmla="*/ 2147483647 h 735"/>
                <a:gd name="T12" fmla="*/ 2147483647 w 304"/>
                <a:gd name="T13" fmla="*/ 2147483647 h 735"/>
                <a:gd name="T14" fmla="*/ 0 w 304"/>
                <a:gd name="T15" fmla="*/ 2147483647 h 7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735">
                  <a:moveTo>
                    <a:pt x="0" y="722"/>
                  </a:moveTo>
                  <a:lnTo>
                    <a:pt x="102" y="342"/>
                  </a:lnTo>
                  <a:lnTo>
                    <a:pt x="266" y="139"/>
                  </a:lnTo>
                  <a:lnTo>
                    <a:pt x="304" y="0"/>
                  </a:lnTo>
                  <a:lnTo>
                    <a:pt x="279" y="152"/>
                  </a:lnTo>
                  <a:lnTo>
                    <a:pt x="140" y="393"/>
                  </a:lnTo>
                  <a:lnTo>
                    <a:pt x="51" y="735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9">
              <a:extLst>
                <a:ext uri="{FF2B5EF4-FFF2-40B4-BE49-F238E27FC236}">
                  <a16:creationId xmlns:a16="http://schemas.microsoft.com/office/drawing/2014/main" id="{C5C420A4-B99B-4864-AB56-16A9E0AF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7" y="4833938"/>
              <a:ext cx="160338" cy="180975"/>
            </a:xfrm>
            <a:custGeom>
              <a:avLst/>
              <a:gdLst>
                <a:gd name="T0" fmla="*/ 2147483647 w 101"/>
                <a:gd name="T1" fmla="*/ 0 h 114"/>
                <a:gd name="T2" fmla="*/ 0 w 101"/>
                <a:gd name="T3" fmla="*/ 2147483647 h 114"/>
                <a:gd name="T4" fmla="*/ 2147483647 w 101"/>
                <a:gd name="T5" fmla="*/ 2147483647 h 114"/>
                <a:gd name="T6" fmla="*/ 2147483647 w 101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lnTo>
                    <a:pt x="0" y="114"/>
                  </a:lnTo>
                  <a:lnTo>
                    <a:pt x="76" y="38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90">
              <a:extLst>
                <a:ext uri="{FF2B5EF4-FFF2-40B4-BE49-F238E27FC236}">
                  <a16:creationId xmlns:a16="http://schemas.microsoft.com/office/drawing/2014/main" id="{465DC09C-1FCF-46D9-9602-24B773236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" y="3727450"/>
              <a:ext cx="1306513" cy="744537"/>
            </a:xfrm>
            <a:custGeom>
              <a:avLst/>
              <a:gdLst>
                <a:gd name="T0" fmla="*/ 2147483647 w 823"/>
                <a:gd name="T1" fmla="*/ 2147483647 h 469"/>
                <a:gd name="T2" fmla="*/ 2147483647 w 823"/>
                <a:gd name="T3" fmla="*/ 2147483647 h 469"/>
                <a:gd name="T4" fmla="*/ 2147483647 w 823"/>
                <a:gd name="T5" fmla="*/ 2147483647 h 469"/>
                <a:gd name="T6" fmla="*/ 2147483647 w 823"/>
                <a:gd name="T7" fmla="*/ 2147483647 h 469"/>
                <a:gd name="T8" fmla="*/ 2147483647 w 823"/>
                <a:gd name="T9" fmla="*/ 2147483647 h 469"/>
                <a:gd name="T10" fmla="*/ 0 w 823"/>
                <a:gd name="T11" fmla="*/ 2147483647 h 469"/>
                <a:gd name="T12" fmla="*/ 2147483647 w 823"/>
                <a:gd name="T13" fmla="*/ 2147483647 h 469"/>
                <a:gd name="T14" fmla="*/ 2147483647 w 823"/>
                <a:gd name="T15" fmla="*/ 2147483647 h 469"/>
                <a:gd name="T16" fmla="*/ 2147483647 w 823"/>
                <a:gd name="T17" fmla="*/ 0 h 469"/>
                <a:gd name="T18" fmla="*/ 2147483647 w 823"/>
                <a:gd name="T19" fmla="*/ 2147483647 h 469"/>
                <a:gd name="T20" fmla="*/ 2147483647 w 823"/>
                <a:gd name="T21" fmla="*/ 2147483647 h 469"/>
                <a:gd name="T22" fmla="*/ 2147483647 w 823"/>
                <a:gd name="T23" fmla="*/ 2147483647 h 469"/>
                <a:gd name="T24" fmla="*/ 2147483647 w 823"/>
                <a:gd name="T25" fmla="*/ 2147483647 h 469"/>
                <a:gd name="T26" fmla="*/ 2147483647 w 823"/>
                <a:gd name="T27" fmla="*/ 2147483647 h 469"/>
                <a:gd name="T28" fmla="*/ 2147483647 w 823"/>
                <a:gd name="T29" fmla="*/ 2147483647 h 469"/>
                <a:gd name="T30" fmla="*/ 2147483647 w 823"/>
                <a:gd name="T31" fmla="*/ 2147483647 h 469"/>
                <a:gd name="T32" fmla="*/ 2147483647 w 823"/>
                <a:gd name="T33" fmla="*/ 2147483647 h 469"/>
                <a:gd name="T34" fmla="*/ 2147483647 w 823"/>
                <a:gd name="T35" fmla="*/ 2147483647 h 4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23" h="469">
                  <a:moveTo>
                    <a:pt x="709" y="253"/>
                  </a:moveTo>
                  <a:lnTo>
                    <a:pt x="595" y="342"/>
                  </a:lnTo>
                  <a:lnTo>
                    <a:pt x="519" y="380"/>
                  </a:lnTo>
                  <a:lnTo>
                    <a:pt x="418" y="368"/>
                  </a:lnTo>
                  <a:lnTo>
                    <a:pt x="63" y="469"/>
                  </a:lnTo>
                  <a:lnTo>
                    <a:pt x="0" y="279"/>
                  </a:lnTo>
                  <a:lnTo>
                    <a:pt x="355" y="203"/>
                  </a:lnTo>
                  <a:lnTo>
                    <a:pt x="545" y="25"/>
                  </a:lnTo>
                  <a:lnTo>
                    <a:pt x="595" y="0"/>
                  </a:lnTo>
                  <a:lnTo>
                    <a:pt x="772" y="38"/>
                  </a:lnTo>
                  <a:lnTo>
                    <a:pt x="620" y="190"/>
                  </a:lnTo>
                  <a:lnTo>
                    <a:pt x="595" y="203"/>
                  </a:lnTo>
                  <a:lnTo>
                    <a:pt x="722" y="127"/>
                  </a:lnTo>
                  <a:lnTo>
                    <a:pt x="810" y="114"/>
                  </a:lnTo>
                  <a:lnTo>
                    <a:pt x="823" y="152"/>
                  </a:lnTo>
                  <a:lnTo>
                    <a:pt x="772" y="203"/>
                  </a:lnTo>
                  <a:lnTo>
                    <a:pt x="709" y="253"/>
                  </a:lnTo>
                  <a:close/>
                </a:path>
              </a:pathLst>
            </a:custGeom>
            <a:solidFill>
              <a:srgbClr val="FB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1">
              <a:extLst>
                <a:ext uri="{FF2B5EF4-FFF2-40B4-BE49-F238E27FC236}">
                  <a16:creationId xmlns:a16="http://schemas.microsoft.com/office/drawing/2014/main" id="{B28FDD32-1970-49B2-A066-A270DBF0F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3929063"/>
              <a:ext cx="100013" cy="100012"/>
            </a:xfrm>
            <a:custGeom>
              <a:avLst/>
              <a:gdLst>
                <a:gd name="T0" fmla="*/ 2147483647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0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63">
                  <a:moveTo>
                    <a:pt x="25" y="63"/>
                  </a:moveTo>
                  <a:lnTo>
                    <a:pt x="0" y="12"/>
                  </a:lnTo>
                  <a:lnTo>
                    <a:pt x="51" y="0"/>
                  </a:lnTo>
                  <a:lnTo>
                    <a:pt x="63" y="25"/>
                  </a:lnTo>
                  <a:lnTo>
                    <a:pt x="25" y="63"/>
                  </a:lnTo>
                  <a:close/>
                </a:path>
              </a:pathLst>
            </a:custGeom>
            <a:solidFill>
              <a:srgbClr val="FEF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2">
              <a:extLst>
                <a:ext uri="{FF2B5EF4-FFF2-40B4-BE49-F238E27FC236}">
                  <a16:creationId xmlns:a16="http://schemas.microsoft.com/office/drawing/2014/main" id="{615AEDFE-C922-401C-A724-B6C19D237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" y="3767138"/>
              <a:ext cx="1165225" cy="482600"/>
            </a:xfrm>
            <a:custGeom>
              <a:avLst/>
              <a:gdLst>
                <a:gd name="T0" fmla="*/ 2147483647 w 734"/>
                <a:gd name="T1" fmla="*/ 2147483647 h 304"/>
                <a:gd name="T2" fmla="*/ 2147483647 w 734"/>
                <a:gd name="T3" fmla="*/ 2147483647 h 304"/>
                <a:gd name="T4" fmla="*/ 2147483647 w 734"/>
                <a:gd name="T5" fmla="*/ 2147483647 h 304"/>
                <a:gd name="T6" fmla="*/ 2147483647 w 734"/>
                <a:gd name="T7" fmla="*/ 0 h 304"/>
                <a:gd name="T8" fmla="*/ 2147483647 w 734"/>
                <a:gd name="T9" fmla="*/ 2147483647 h 304"/>
                <a:gd name="T10" fmla="*/ 2147483647 w 734"/>
                <a:gd name="T11" fmla="*/ 2147483647 h 304"/>
                <a:gd name="T12" fmla="*/ 0 w 734"/>
                <a:gd name="T13" fmla="*/ 2147483647 h 304"/>
                <a:gd name="T14" fmla="*/ 2147483647 w 734"/>
                <a:gd name="T15" fmla="*/ 2147483647 h 3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4" h="304">
                  <a:moveTo>
                    <a:pt x="25" y="304"/>
                  </a:moveTo>
                  <a:lnTo>
                    <a:pt x="405" y="216"/>
                  </a:lnTo>
                  <a:lnTo>
                    <a:pt x="608" y="51"/>
                  </a:lnTo>
                  <a:lnTo>
                    <a:pt x="734" y="0"/>
                  </a:lnTo>
                  <a:lnTo>
                    <a:pt x="595" y="26"/>
                  </a:lnTo>
                  <a:lnTo>
                    <a:pt x="355" y="178"/>
                  </a:lnTo>
                  <a:lnTo>
                    <a:pt x="0" y="254"/>
                  </a:lnTo>
                  <a:lnTo>
                    <a:pt x="25" y="304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3">
              <a:extLst>
                <a:ext uri="{FF2B5EF4-FFF2-40B4-BE49-F238E27FC236}">
                  <a16:creationId xmlns:a16="http://schemas.microsoft.com/office/drawing/2014/main" id="{A864D6F5-B0B0-496B-A63E-42A987293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4008438"/>
              <a:ext cx="180975" cy="161925"/>
            </a:xfrm>
            <a:custGeom>
              <a:avLst/>
              <a:gdLst>
                <a:gd name="T0" fmla="*/ 2147483647 w 114"/>
                <a:gd name="T1" fmla="*/ 0 h 102"/>
                <a:gd name="T2" fmla="*/ 0 w 114"/>
                <a:gd name="T3" fmla="*/ 2147483647 h 102"/>
                <a:gd name="T4" fmla="*/ 2147483647 w 114"/>
                <a:gd name="T5" fmla="*/ 2147483647 h 102"/>
                <a:gd name="T6" fmla="*/ 2147483647 w 114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2">
                  <a:moveTo>
                    <a:pt x="114" y="0"/>
                  </a:moveTo>
                  <a:lnTo>
                    <a:pt x="0" y="102"/>
                  </a:lnTo>
                  <a:lnTo>
                    <a:pt x="76" y="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2" name="Freeform 94">
              <a:extLst>
                <a:ext uri="{FF2B5EF4-FFF2-40B4-BE49-F238E27FC236}">
                  <a16:creationId xmlns:a16="http://schemas.microsoft.com/office/drawing/2014/main" id="{FC48FE59-A269-4941-854A-9CC137D75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5297488"/>
              <a:ext cx="482600" cy="201612"/>
            </a:xfrm>
            <a:custGeom>
              <a:avLst/>
              <a:gdLst>
                <a:gd name="T0" fmla="*/ 2147483647 w 304"/>
                <a:gd name="T1" fmla="*/ 2147483647 h 127"/>
                <a:gd name="T2" fmla="*/ 2147483647 w 304"/>
                <a:gd name="T3" fmla="*/ 2147483647 h 127"/>
                <a:gd name="T4" fmla="*/ 2147483647 w 304"/>
                <a:gd name="T5" fmla="*/ 0 h 127"/>
                <a:gd name="T6" fmla="*/ 0 w 304"/>
                <a:gd name="T7" fmla="*/ 2147483647 h 127"/>
                <a:gd name="T8" fmla="*/ 2147483647 w 304"/>
                <a:gd name="T9" fmla="*/ 2147483647 h 1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127">
                  <a:moveTo>
                    <a:pt x="291" y="127"/>
                  </a:moveTo>
                  <a:lnTo>
                    <a:pt x="304" y="38"/>
                  </a:lnTo>
                  <a:lnTo>
                    <a:pt x="25" y="0"/>
                  </a:lnTo>
                  <a:lnTo>
                    <a:pt x="0" y="76"/>
                  </a:lnTo>
                  <a:lnTo>
                    <a:pt x="291" y="1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3" name="任意多边形 109">
              <a:extLst>
                <a:ext uri="{FF2B5EF4-FFF2-40B4-BE49-F238E27FC236}">
                  <a16:creationId xmlns:a16="http://schemas.microsoft.com/office/drawing/2014/main" id="{C09AF62C-63DF-4585-AFC0-79E6D8834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85" y="5418138"/>
              <a:ext cx="1125453" cy="1438275"/>
            </a:xfrm>
            <a:custGeom>
              <a:avLst/>
              <a:gdLst>
                <a:gd name="T0" fmla="*/ 663490 w 1125453"/>
                <a:gd name="T1" fmla="*/ 0 h 1438275"/>
                <a:gd name="T2" fmla="*/ 1125453 w 1125453"/>
                <a:gd name="T3" fmla="*/ 80963 h 1438275"/>
                <a:gd name="T4" fmla="*/ 839161 w 1125453"/>
                <a:gd name="T5" fmla="*/ 1438275 h 1438275"/>
                <a:gd name="T6" fmla="*/ 0 w 1125453"/>
                <a:gd name="T7" fmla="*/ 1438275 h 14382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5453" h="1438275">
                  <a:moveTo>
                    <a:pt x="663490" y="0"/>
                  </a:moveTo>
                  <a:lnTo>
                    <a:pt x="1125453" y="80963"/>
                  </a:lnTo>
                  <a:lnTo>
                    <a:pt x="839161" y="1438275"/>
                  </a:lnTo>
                  <a:lnTo>
                    <a:pt x="0" y="1438275"/>
                  </a:lnTo>
                  <a:lnTo>
                    <a:pt x="663490" y="0"/>
                  </a:lnTo>
                  <a:close/>
                </a:path>
              </a:pathLst>
            </a:custGeom>
            <a:solidFill>
              <a:srgbClr val="536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4" name="Freeform 96">
              <a:extLst>
                <a:ext uri="{FF2B5EF4-FFF2-40B4-BE49-F238E27FC236}">
                  <a16:creationId xmlns:a16="http://schemas.microsoft.com/office/drawing/2014/main" id="{69BF8B41-B2B1-447A-BF38-B00F1C3A2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400" y="4008438"/>
              <a:ext cx="200025" cy="463550"/>
            </a:xfrm>
            <a:custGeom>
              <a:avLst/>
              <a:gdLst>
                <a:gd name="T0" fmla="*/ 0 w 126"/>
                <a:gd name="T1" fmla="*/ 2147483647 h 292"/>
                <a:gd name="T2" fmla="*/ 2147483647 w 126"/>
                <a:gd name="T3" fmla="*/ 0 h 292"/>
                <a:gd name="T4" fmla="*/ 2147483647 w 126"/>
                <a:gd name="T5" fmla="*/ 2147483647 h 292"/>
                <a:gd name="T6" fmla="*/ 2147483647 w 126"/>
                <a:gd name="T7" fmla="*/ 2147483647 h 292"/>
                <a:gd name="T8" fmla="*/ 0 w 126"/>
                <a:gd name="T9" fmla="*/ 2147483647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" h="292">
                  <a:moveTo>
                    <a:pt x="0" y="13"/>
                  </a:moveTo>
                  <a:lnTo>
                    <a:pt x="101" y="0"/>
                  </a:lnTo>
                  <a:lnTo>
                    <a:pt x="126" y="267"/>
                  </a:lnTo>
                  <a:lnTo>
                    <a:pt x="63" y="29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" name="任意多边形 107">
              <a:extLst>
                <a:ext uri="{FF2B5EF4-FFF2-40B4-BE49-F238E27FC236}">
                  <a16:creationId xmlns:a16="http://schemas.microsoft.com/office/drawing/2014/main" id="{277EBC11-03DA-4E82-BC4E-C7DCFD051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75" y="4029075"/>
              <a:ext cx="1919288" cy="1374572"/>
            </a:xfrm>
            <a:custGeom>
              <a:avLst/>
              <a:gdLst>
                <a:gd name="T0" fmla="*/ 1819276 w 1919288"/>
                <a:gd name="T1" fmla="*/ 0 h 1374572"/>
                <a:gd name="T2" fmla="*/ 1919288 w 1919288"/>
                <a:gd name="T3" fmla="*/ 442913 h 1374572"/>
                <a:gd name="T4" fmla="*/ 0 w 1919288"/>
                <a:gd name="T5" fmla="*/ 1374572 h 1374572"/>
                <a:gd name="T6" fmla="*/ 0 w 1919288"/>
                <a:gd name="T7" fmla="*/ 315658 h 13745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19288" h="1374572">
                  <a:moveTo>
                    <a:pt x="1819276" y="0"/>
                  </a:moveTo>
                  <a:lnTo>
                    <a:pt x="1919288" y="442913"/>
                  </a:lnTo>
                  <a:lnTo>
                    <a:pt x="0" y="1374572"/>
                  </a:lnTo>
                  <a:lnTo>
                    <a:pt x="0" y="315658"/>
                  </a:lnTo>
                  <a:lnTo>
                    <a:pt x="1819276" y="0"/>
                  </a:lnTo>
                  <a:close/>
                </a:path>
              </a:pathLst>
            </a:custGeom>
            <a:solidFill>
              <a:srgbClr val="536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076" name="图片 110">
            <a:extLst>
              <a:ext uri="{FF2B5EF4-FFF2-40B4-BE49-F238E27FC236}">
                <a16:creationId xmlns:a16="http://schemas.microsoft.com/office/drawing/2014/main" id="{9729B783-2CDB-4A41-95C7-94D661B5F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>
            <a:fillRect/>
          </a:stretch>
        </p:blipFill>
        <p:spPr bwMode="auto">
          <a:xfrm>
            <a:off x="1146175" y="-133350"/>
            <a:ext cx="4437063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7" name="组合 117">
            <a:extLst>
              <a:ext uri="{FF2B5EF4-FFF2-40B4-BE49-F238E27FC236}">
                <a16:creationId xmlns:a16="http://schemas.microsoft.com/office/drawing/2014/main" id="{3C0A7D4F-A517-43BA-A744-E670766C3EFD}"/>
              </a:ext>
            </a:extLst>
          </p:cNvPr>
          <p:cNvGrpSpPr>
            <a:grpSpLocks/>
          </p:cNvGrpSpPr>
          <p:nvPr/>
        </p:nvGrpSpPr>
        <p:grpSpPr bwMode="auto">
          <a:xfrm>
            <a:off x="8750300" y="0"/>
            <a:ext cx="3441700" cy="1308100"/>
            <a:chOff x="7213599" y="-2"/>
            <a:chExt cx="4978400" cy="1993901"/>
          </a:xfrm>
        </p:grpSpPr>
        <p:sp>
          <p:nvSpPr>
            <p:cNvPr id="117" name="任意多边形 116">
              <a:extLst>
                <a:ext uri="{FF2B5EF4-FFF2-40B4-BE49-F238E27FC236}">
                  <a16:creationId xmlns:a16="http://schemas.microsoft.com/office/drawing/2014/main" id="{A2CE77FB-B350-46B3-AC83-79CD1319DEC5}"/>
                </a:ext>
              </a:extLst>
            </p:cNvPr>
            <p:cNvSpPr/>
            <p:nvPr/>
          </p:nvSpPr>
          <p:spPr>
            <a:xfrm rot="10800000">
              <a:off x="7213599" y="-2"/>
              <a:ext cx="4978400" cy="1993901"/>
            </a:xfrm>
            <a:custGeom>
              <a:avLst/>
              <a:gdLst>
                <a:gd name="connsiteX0" fmla="*/ 4850924 w 4850924"/>
                <a:gd name="connsiteY0" fmla="*/ 1887546 h 1887546"/>
                <a:gd name="connsiteX1" fmla="*/ 0 w 4850924"/>
                <a:gd name="connsiteY1" fmla="*/ 1887546 h 1887546"/>
                <a:gd name="connsiteX2" fmla="*/ 0 w 4850924"/>
                <a:gd name="connsiteY2" fmla="*/ 224 h 1887546"/>
                <a:gd name="connsiteX3" fmla="*/ 2686004 w 4850924"/>
                <a:gd name="connsiteY3" fmla="*/ 0 h 18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924" h="1887546">
                  <a:moveTo>
                    <a:pt x="4850924" y="1887546"/>
                  </a:moveTo>
                  <a:lnTo>
                    <a:pt x="0" y="1887546"/>
                  </a:lnTo>
                  <a:lnTo>
                    <a:pt x="0" y="224"/>
                  </a:lnTo>
                  <a:lnTo>
                    <a:pt x="2686004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>
              <a:extLst>
                <a:ext uri="{FF2B5EF4-FFF2-40B4-BE49-F238E27FC236}">
                  <a16:creationId xmlns:a16="http://schemas.microsoft.com/office/drawing/2014/main" id="{F6A2A13C-2181-4128-9D69-E321D1BE5A64}"/>
                </a:ext>
              </a:extLst>
            </p:cNvPr>
            <p:cNvSpPr/>
            <p:nvPr/>
          </p:nvSpPr>
          <p:spPr>
            <a:xfrm rot="10800000">
              <a:off x="7342192" y="-2"/>
              <a:ext cx="4849807" cy="1887431"/>
            </a:xfrm>
            <a:custGeom>
              <a:avLst/>
              <a:gdLst>
                <a:gd name="connsiteX0" fmla="*/ 4850924 w 4850924"/>
                <a:gd name="connsiteY0" fmla="*/ 1887546 h 1887546"/>
                <a:gd name="connsiteX1" fmla="*/ 0 w 4850924"/>
                <a:gd name="connsiteY1" fmla="*/ 1887546 h 1887546"/>
                <a:gd name="connsiteX2" fmla="*/ 0 w 4850924"/>
                <a:gd name="connsiteY2" fmla="*/ 224 h 1887546"/>
                <a:gd name="connsiteX3" fmla="*/ 2686004 w 4850924"/>
                <a:gd name="connsiteY3" fmla="*/ 0 h 18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924" h="1887546">
                  <a:moveTo>
                    <a:pt x="4850924" y="1887546"/>
                  </a:moveTo>
                  <a:lnTo>
                    <a:pt x="0" y="1887546"/>
                  </a:lnTo>
                  <a:lnTo>
                    <a:pt x="0" y="224"/>
                  </a:lnTo>
                  <a:lnTo>
                    <a:pt x="2686004" y="0"/>
                  </a:lnTo>
                  <a:close/>
                </a:path>
              </a:pathLst>
            </a:custGeom>
            <a:solidFill>
              <a:srgbClr val="DCDCD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78" name="文本框 135">
            <a:extLst>
              <a:ext uri="{FF2B5EF4-FFF2-40B4-BE49-F238E27FC236}">
                <a16:creationId xmlns:a16="http://schemas.microsoft.com/office/drawing/2014/main" id="{82B55693-D232-459A-AD7D-BDC50F309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863" y="2727325"/>
            <a:ext cx="58880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 Wallet</a:t>
            </a:r>
          </a:p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创业计划书</a:t>
            </a:r>
          </a:p>
        </p:txBody>
      </p:sp>
      <p:sp>
        <p:nvSpPr>
          <p:cNvPr id="105" name="文本框 135">
            <a:extLst>
              <a:ext uri="{FF2B5EF4-FFF2-40B4-BE49-F238E27FC236}">
                <a16:creationId xmlns:a16="http://schemas.microsoft.com/office/drawing/2014/main" id="{A8F40B96-E04C-491F-852E-94BD1E78B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1461" y="5315131"/>
            <a:ext cx="26078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对对队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alesso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xu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394F93-2EED-4CFB-9711-1BD0ADCC6B62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67" name="文本框 4">
            <a:extLst>
              <a:ext uri="{FF2B5EF4-FFF2-40B4-BE49-F238E27FC236}">
                <a16:creationId xmlns:a16="http://schemas.microsoft.com/office/drawing/2014/main" id="{0D4D39F4-18CC-4CD8-B523-9E1B6ED62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合作价值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25D7F5-F372-4E47-B2BD-A88FE7CC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78" y="1487714"/>
            <a:ext cx="2131352" cy="4615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2B0CD5-0556-4394-99DB-CED7CBB26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0" y="1574800"/>
            <a:ext cx="2131353" cy="46150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E672E2-3311-415B-B087-8093C6A66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1" y="1476828"/>
            <a:ext cx="2755327" cy="100293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924715-4BA7-4BE4-B434-FFB6BE77A7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23" y="1487715"/>
            <a:ext cx="2131353" cy="46150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9F8FFF-7139-4F04-ABE2-B3AF6C97B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1" y="1487714"/>
            <a:ext cx="2131352" cy="46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7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839424-1C3E-4AFE-99D6-0947A3FB5E27}"/>
              </a:ext>
            </a:extLst>
          </p:cNvPr>
          <p:cNvSpPr/>
          <p:nvPr/>
        </p:nvSpPr>
        <p:spPr>
          <a:xfrm>
            <a:off x="0" y="3178175"/>
            <a:ext cx="12192000" cy="2235200"/>
          </a:xfrm>
          <a:prstGeom prst="rect">
            <a:avLst/>
          </a:prstGeom>
          <a:solidFill>
            <a:srgbClr val="003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1" name="文本框 3361">
            <a:extLst>
              <a:ext uri="{FF2B5EF4-FFF2-40B4-BE49-F238E27FC236}">
                <a16:creationId xmlns:a16="http://schemas.microsoft.com/office/drawing/2014/main" id="{0A04F69D-30F4-4464-9755-CFA66C83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3227388"/>
            <a:ext cx="240982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138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292" name="文本框 770">
            <a:extLst>
              <a:ext uri="{FF2B5EF4-FFF2-40B4-BE49-F238E27FC236}">
                <a16:creationId xmlns:a16="http://schemas.microsoft.com/office/drawing/2014/main" id="{BD64D1B7-03EC-4008-BE73-1A5FC6678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3692525"/>
            <a:ext cx="3740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12293" name="文本框 771">
            <a:extLst>
              <a:ext uri="{FF2B5EF4-FFF2-40B4-BE49-F238E27FC236}">
                <a16:creationId xmlns:a16="http://schemas.microsoft.com/office/drawing/2014/main" id="{DDEEC085-F1E4-4A1A-BC5B-D0E0DDAC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616450"/>
            <a:ext cx="2871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  US</a:t>
            </a:r>
          </a:p>
        </p:txBody>
      </p:sp>
      <p:pic>
        <p:nvPicPr>
          <p:cNvPr id="12294" name="图片 3362">
            <a:extLst>
              <a:ext uri="{FF2B5EF4-FFF2-40B4-BE49-F238E27FC236}">
                <a16:creationId xmlns:a16="http://schemas.microsoft.com/office/drawing/2014/main" id="{03C21ECE-DA35-4533-8844-774B9B1C8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854200"/>
            <a:ext cx="41148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676E65-EC54-4DE3-8F8C-20E7A2AE0484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5" name="文本框 4">
            <a:extLst>
              <a:ext uri="{FF2B5EF4-FFF2-40B4-BE49-F238E27FC236}">
                <a16:creationId xmlns:a16="http://schemas.microsoft.com/office/drawing/2014/main" id="{AB233D5E-08F0-4B6D-A999-1B1F842BB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04" name="Freeform 204">
            <a:extLst>
              <a:ext uri="{FF2B5EF4-FFF2-40B4-BE49-F238E27FC236}">
                <a16:creationId xmlns:a16="http://schemas.microsoft.com/office/drawing/2014/main" id="{3CBB7E3F-BB05-4473-A1CB-CD3CEA2908AC}"/>
              </a:ext>
            </a:extLst>
          </p:cNvPr>
          <p:cNvSpPr>
            <a:spLocks noEditPoints="1"/>
          </p:cNvSpPr>
          <p:nvPr/>
        </p:nvSpPr>
        <p:spPr bwMode="auto">
          <a:xfrm>
            <a:off x="1252538" y="2192338"/>
            <a:ext cx="682625" cy="2744787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005898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Freeform 196">
            <a:extLst>
              <a:ext uri="{FF2B5EF4-FFF2-40B4-BE49-F238E27FC236}">
                <a16:creationId xmlns:a16="http://schemas.microsoft.com/office/drawing/2014/main" id="{5DFF97A1-372E-424A-A218-5F6123AD84EB}"/>
              </a:ext>
            </a:extLst>
          </p:cNvPr>
          <p:cNvSpPr>
            <a:spLocks noEditPoints="1"/>
          </p:cNvSpPr>
          <p:nvPr/>
        </p:nvSpPr>
        <p:spPr bwMode="auto">
          <a:xfrm>
            <a:off x="1895475" y="2405063"/>
            <a:ext cx="931863" cy="2906712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F8D35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Freeform 200">
            <a:extLst>
              <a:ext uri="{FF2B5EF4-FFF2-40B4-BE49-F238E27FC236}">
                <a16:creationId xmlns:a16="http://schemas.microsoft.com/office/drawing/2014/main" id="{B2E130E5-FF30-466B-BE51-731943D1DE1D}"/>
              </a:ext>
            </a:extLst>
          </p:cNvPr>
          <p:cNvSpPr>
            <a:spLocks noEditPoints="1"/>
          </p:cNvSpPr>
          <p:nvPr/>
        </p:nvSpPr>
        <p:spPr bwMode="auto">
          <a:xfrm>
            <a:off x="4589463" y="2192338"/>
            <a:ext cx="889000" cy="2811462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005898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Freeform 208">
            <a:extLst>
              <a:ext uri="{FF2B5EF4-FFF2-40B4-BE49-F238E27FC236}">
                <a16:creationId xmlns:a16="http://schemas.microsoft.com/office/drawing/2014/main" id="{76E7157E-CE0E-4CC4-82DF-155A5F5E1C4F}"/>
              </a:ext>
            </a:extLst>
          </p:cNvPr>
          <p:cNvSpPr>
            <a:spLocks noEditPoints="1"/>
          </p:cNvSpPr>
          <p:nvPr/>
        </p:nvSpPr>
        <p:spPr bwMode="auto">
          <a:xfrm>
            <a:off x="3906838" y="2405063"/>
            <a:ext cx="793750" cy="2946400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BFEA1F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Freeform 192">
            <a:extLst>
              <a:ext uri="{FF2B5EF4-FFF2-40B4-BE49-F238E27FC236}">
                <a16:creationId xmlns:a16="http://schemas.microsoft.com/office/drawing/2014/main" id="{E9378CE9-F756-4400-AC59-72E8585A37D9}"/>
              </a:ext>
            </a:extLst>
          </p:cNvPr>
          <p:cNvSpPr>
            <a:spLocks noEditPoints="1"/>
          </p:cNvSpPr>
          <p:nvPr/>
        </p:nvSpPr>
        <p:spPr bwMode="auto">
          <a:xfrm>
            <a:off x="2808288" y="2471738"/>
            <a:ext cx="1309687" cy="3090862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00376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21" name="矩形 201">
            <a:extLst>
              <a:ext uri="{FF2B5EF4-FFF2-40B4-BE49-F238E27FC236}">
                <a16:creationId xmlns:a16="http://schemas.microsoft.com/office/drawing/2014/main" id="{25FCC1D3-F9D6-4B69-8DC2-EFC8A65AC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38600"/>
            <a:ext cx="4735513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22" name="矩形 202">
            <a:extLst>
              <a:ext uri="{FF2B5EF4-FFF2-40B4-BE49-F238E27FC236}">
                <a16:creationId xmlns:a16="http://schemas.microsoft.com/office/drawing/2014/main" id="{4131517F-76F3-4A96-96A2-504621013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2965450"/>
            <a:ext cx="4649788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7DC0E2-F409-44F9-8B9B-6B3636A451BB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39" name="文本框 4">
            <a:extLst>
              <a:ext uri="{FF2B5EF4-FFF2-40B4-BE49-F238E27FC236}">
                <a16:creationId xmlns:a16="http://schemas.microsoft.com/office/drawing/2014/main" id="{D2A182D8-FAEE-490E-A66C-0E38C8C2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C67E8A5-072E-4E63-A6FD-F854862722C3}"/>
              </a:ext>
            </a:extLst>
          </p:cNvPr>
          <p:cNvSpPr>
            <a:spLocks noEditPoints="1"/>
          </p:cNvSpPr>
          <p:nvPr/>
        </p:nvSpPr>
        <p:spPr bwMode="auto">
          <a:xfrm>
            <a:off x="4379913" y="4922838"/>
            <a:ext cx="1855787" cy="1944687"/>
          </a:xfrm>
          <a:custGeom>
            <a:avLst/>
            <a:gdLst>
              <a:gd name="T0" fmla="*/ 717 w 829"/>
              <a:gd name="T1" fmla="*/ 568 h 869"/>
              <a:gd name="T2" fmla="*/ 634 w 829"/>
              <a:gd name="T3" fmla="*/ 869 h 869"/>
              <a:gd name="T4" fmla="*/ 634 w 829"/>
              <a:gd name="T5" fmla="*/ 758 h 869"/>
              <a:gd name="T6" fmla="*/ 593 w 829"/>
              <a:gd name="T7" fmla="*/ 81 h 869"/>
              <a:gd name="T8" fmla="*/ 593 w 829"/>
              <a:gd name="T9" fmla="*/ 390 h 869"/>
              <a:gd name="T10" fmla="*/ 593 w 829"/>
              <a:gd name="T11" fmla="*/ 203 h 869"/>
              <a:gd name="T12" fmla="*/ 593 w 829"/>
              <a:gd name="T13" fmla="*/ 81 h 869"/>
              <a:gd name="T14" fmla="*/ 634 w 829"/>
              <a:gd name="T15" fmla="*/ 758 h 869"/>
              <a:gd name="T16" fmla="*/ 634 w 829"/>
              <a:gd name="T17" fmla="*/ 869 h 869"/>
              <a:gd name="T18" fmla="*/ 568 w 829"/>
              <a:gd name="T19" fmla="*/ 125 h 869"/>
              <a:gd name="T20" fmla="*/ 568 w 829"/>
              <a:gd name="T21" fmla="*/ 770 h 869"/>
              <a:gd name="T22" fmla="*/ 593 w 829"/>
              <a:gd name="T23" fmla="*/ 288 h 869"/>
              <a:gd name="T24" fmla="*/ 568 w 829"/>
              <a:gd name="T25" fmla="*/ 173 h 869"/>
              <a:gd name="T26" fmla="*/ 568 w 829"/>
              <a:gd name="T27" fmla="*/ 663 h 869"/>
              <a:gd name="T28" fmla="*/ 568 w 829"/>
              <a:gd name="T29" fmla="*/ 433 h 869"/>
              <a:gd name="T30" fmla="*/ 527 w 829"/>
              <a:gd name="T31" fmla="*/ 24 h 869"/>
              <a:gd name="T32" fmla="*/ 527 w 829"/>
              <a:gd name="T33" fmla="*/ 24 h 869"/>
              <a:gd name="T34" fmla="*/ 547 w 829"/>
              <a:gd name="T35" fmla="*/ 819 h 869"/>
              <a:gd name="T36" fmla="*/ 568 w 829"/>
              <a:gd name="T37" fmla="*/ 869 h 869"/>
              <a:gd name="T38" fmla="*/ 534 w 829"/>
              <a:gd name="T39" fmla="*/ 132 h 869"/>
              <a:gd name="T40" fmla="*/ 527 w 829"/>
              <a:gd name="T41" fmla="*/ 394 h 869"/>
              <a:gd name="T42" fmla="*/ 568 w 829"/>
              <a:gd name="T43" fmla="*/ 173 h 869"/>
              <a:gd name="T44" fmla="*/ 527 w 829"/>
              <a:gd name="T45" fmla="*/ 633 h 869"/>
              <a:gd name="T46" fmla="*/ 414 w 829"/>
              <a:gd name="T47" fmla="*/ 0 h 869"/>
              <a:gd name="T48" fmla="*/ 413 w 829"/>
              <a:gd name="T49" fmla="*/ 0 h 869"/>
              <a:gd name="T50" fmla="*/ 432 w 829"/>
              <a:gd name="T51" fmla="*/ 821 h 869"/>
              <a:gd name="T52" fmla="*/ 527 w 829"/>
              <a:gd name="T53" fmla="*/ 798 h 869"/>
              <a:gd name="T54" fmla="*/ 527 w 829"/>
              <a:gd name="T55" fmla="*/ 105 h 869"/>
              <a:gd name="T56" fmla="*/ 527 w 829"/>
              <a:gd name="T57" fmla="*/ 286 h 869"/>
              <a:gd name="T58" fmla="*/ 527 w 829"/>
              <a:gd name="T59" fmla="*/ 323 h 869"/>
              <a:gd name="T60" fmla="*/ 507 w 829"/>
              <a:gd name="T61" fmla="*/ 559 h 869"/>
              <a:gd name="T62" fmla="*/ 388 w 829"/>
              <a:gd name="T63" fmla="*/ 1 h 869"/>
              <a:gd name="T64" fmla="*/ 388 w 829"/>
              <a:gd name="T65" fmla="*/ 1 h 869"/>
              <a:gd name="T66" fmla="*/ 413 w 829"/>
              <a:gd name="T67" fmla="*/ 777 h 869"/>
              <a:gd name="T68" fmla="*/ 413 w 829"/>
              <a:gd name="T69" fmla="*/ 841 h 869"/>
              <a:gd name="T70" fmla="*/ 413 w 829"/>
              <a:gd name="T71" fmla="*/ 159 h 869"/>
              <a:gd name="T72" fmla="*/ 413 w 829"/>
              <a:gd name="T73" fmla="*/ 558 h 869"/>
              <a:gd name="T74" fmla="*/ 388 w 829"/>
              <a:gd name="T75" fmla="*/ 556 h 869"/>
              <a:gd name="T76" fmla="*/ 388 w 829"/>
              <a:gd name="T77" fmla="*/ 1 h 869"/>
              <a:gd name="T78" fmla="*/ 388 w 829"/>
              <a:gd name="T79" fmla="*/ 869 h 869"/>
              <a:gd name="T80" fmla="*/ 299 w 829"/>
              <a:gd name="T81" fmla="*/ 798 h 869"/>
              <a:gd name="T82" fmla="*/ 388 w 829"/>
              <a:gd name="T83" fmla="*/ 69 h 869"/>
              <a:gd name="T84" fmla="*/ 388 w 829"/>
              <a:gd name="T85" fmla="*/ 154 h 869"/>
              <a:gd name="T86" fmla="*/ 318 w 829"/>
              <a:gd name="T87" fmla="*/ 559 h 869"/>
              <a:gd name="T88" fmla="*/ 192 w 829"/>
              <a:gd name="T89" fmla="*/ 178 h 869"/>
              <a:gd name="T90" fmla="*/ 266 w 829"/>
              <a:gd name="T91" fmla="*/ 167 h 869"/>
              <a:gd name="T92" fmla="*/ 260 w 829"/>
              <a:gd name="T93" fmla="*/ 297 h 869"/>
              <a:gd name="T94" fmla="*/ 299 w 829"/>
              <a:gd name="T95" fmla="*/ 508 h 869"/>
              <a:gd name="T96" fmla="*/ 192 w 829"/>
              <a:gd name="T97" fmla="*/ 178 h 869"/>
              <a:gd name="T98" fmla="*/ 211 w 829"/>
              <a:gd name="T99" fmla="*/ 811 h 869"/>
              <a:gd name="T100" fmla="*/ 299 w 829"/>
              <a:gd name="T101" fmla="*/ 798 h 869"/>
              <a:gd name="T102" fmla="*/ 45 w 829"/>
              <a:gd name="T103" fmla="*/ 869 h 869"/>
              <a:gd name="T104" fmla="*/ 157 w 829"/>
              <a:gd name="T105" fmla="*/ 393 h 869"/>
              <a:gd name="T106" fmla="*/ 158 w 829"/>
              <a:gd name="T107" fmla="*/ 719 h 869"/>
              <a:gd name="T108" fmla="*/ 192 w 829"/>
              <a:gd name="T109" fmla="*/ 832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9" h="869">
                <a:moveTo>
                  <a:pt x="634" y="173"/>
                </a:moveTo>
                <a:cubicBezTo>
                  <a:pt x="638" y="190"/>
                  <a:pt x="641" y="208"/>
                  <a:pt x="644" y="226"/>
                </a:cubicBezTo>
                <a:cubicBezTo>
                  <a:pt x="651" y="284"/>
                  <a:pt x="718" y="320"/>
                  <a:pt x="671" y="393"/>
                </a:cubicBezTo>
                <a:cubicBezTo>
                  <a:pt x="629" y="458"/>
                  <a:pt x="780" y="432"/>
                  <a:pt x="717" y="568"/>
                </a:cubicBezTo>
                <a:cubicBezTo>
                  <a:pt x="690" y="626"/>
                  <a:pt x="829" y="602"/>
                  <a:pt x="776" y="710"/>
                </a:cubicBezTo>
                <a:cubicBezTo>
                  <a:pt x="795" y="730"/>
                  <a:pt x="807" y="755"/>
                  <a:pt x="806" y="791"/>
                </a:cubicBezTo>
                <a:cubicBezTo>
                  <a:pt x="805" y="816"/>
                  <a:pt x="795" y="843"/>
                  <a:pt x="779" y="869"/>
                </a:cubicBezTo>
                <a:cubicBezTo>
                  <a:pt x="634" y="869"/>
                  <a:pt x="634" y="869"/>
                  <a:pt x="634" y="869"/>
                </a:cubicBezTo>
                <a:cubicBezTo>
                  <a:pt x="634" y="832"/>
                  <a:pt x="634" y="832"/>
                  <a:pt x="634" y="832"/>
                </a:cubicBezTo>
                <a:cubicBezTo>
                  <a:pt x="645" y="832"/>
                  <a:pt x="653" y="822"/>
                  <a:pt x="653" y="811"/>
                </a:cubicBezTo>
                <a:cubicBezTo>
                  <a:pt x="653" y="800"/>
                  <a:pt x="645" y="791"/>
                  <a:pt x="634" y="791"/>
                </a:cubicBezTo>
                <a:cubicBezTo>
                  <a:pt x="634" y="758"/>
                  <a:pt x="634" y="758"/>
                  <a:pt x="634" y="758"/>
                </a:cubicBezTo>
                <a:cubicBezTo>
                  <a:pt x="665" y="749"/>
                  <a:pt x="683" y="736"/>
                  <a:pt x="679" y="721"/>
                </a:cubicBezTo>
                <a:cubicBezTo>
                  <a:pt x="663" y="704"/>
                  <a:pt x="649" y="696"/>
                  <a:pt x="634" y="689"/>
                </a:cubicBezTo>
                <a:lnTo>
                  <a:pt x="634" y="173"/>
                </a:lnTo>
                <a:close/>
                <a:moveTo>
                  <a:pt x="593" y="81"/>
                </a:moveTo>
                <a:cubicBezTo>
                  <a:pt x="612" y="107"/>
                  <a:pt x="625" y="138"/>
                  <a:pt x="634" y="173"/>
                </a:cubicBezTo>
                <a:cubicBezTo>
                  <a:pt x="634" y="689"/>
                  <a:pt x="634" y="689"/>
                  <a:pt x="634" y="689"/>
                </a:cubicBezTo>
                <a:cubicBezTo>
                  <a:pt x="621" y="684"/>
                  <a:pt x="608" y="680"/>
                  <a:pt x="593" y="674"/>
                </a:cubicBezTo>
                <a:cubicBezTo>
                  <a:pt x="593" y="390"/>
                  <a:pt x="593" y="390"/>
                  <a:pt x="593" y="390"/>
                </a:cubicBezTo>
                <a:cubicBezTo>
                  <a:pt x="599" y="392"/>
                  <a:pt x="605" y="396"/>
                  <a:pt x="610" y="401"/>
                </a:cubicBezTo>
                <a:cubicBezTo>
                  <a:pt x="621" y="377"/>
                  <a:pt x="625" y="345"/>
                  <a:pt x="620" y="318"/>
                </a:cubicBezTo>
                <a:cubicBezTo>
                  <a:pt x="615" y="295"/>
                  <a:pt x="604" y="285"/>
                  <a:pt x="593" y="288"/>
                </a:cubicBezTo>
                <a:cubicBezTo>
                  <a:pt x="593" y="203"/>
                  <a:pt x="593" y="203"/>
                  <a:pt x="593" y="203"/>
                </a:cubicBezTo>
                <a:cubicBezTo>
                  <a:pt x="593" y="204"/>
                  <a:pt x="593" y="205"/>
                  <a:pt x="594" y="206"/>
                </a:cubicBezTo>
                <a:cubicBezTo>
                  <a:pt x="599" y="213"/>
                  <a:pt x="605" y="221"/>
                  <a:pt x="610" y="229"/>
                </a:cubicBezTo>
                <a:cubicBezTo>
                  <a:pt x="606" y="207"/>
                  <a:pt x="601" y="188"/>
                  <a:pt x="593" y="170"/>
                </a:cubicBezTo>
                <a:cubicBezTo>
                  <a:pt x="593" y="81"/>
                  <a:pt x="593" y="81"/>
                  <a:pt x="593" y="81"/>
                </a:cubicBezTo>
                <a:close/>
                <a:moveTo>
                  <a:pt x="634" y="869"/>
                </a:moveTo>
                <a:cubicBezTo>
                  <a:pt x="593" y="869"/>
                  <a:pt x="593" y="869"/>
                  <a:pt x="593" y="869"/>
                </a:cubicBezTo>
                <a:cubicBezTo>
                  <a:pt x="593" y="767"/>
                  <a:pt x="593" y="767"/>
                  <a:pt x="593" y="767"/>
                </a:cubicBezTo>
                <a:cubicBezTo>
                  <a:pt x="608" y="764"/>
                  <a:pt x="622" y="761"/>
                  <a:pt x="634" y="758"/>
                </a:cubicBezTo>
                <a:cubicBezTo>
                  <a:pt x="634" y="791"/>
                  <a:pt x="634" y="791"/>
                  <a:pt x="634" y="791"/>
                </a:cubicBezTo>
                <a:cubicBezTo>
                  <a:pt x="623" y="791"/>
                  <a:pt x="615" y="800"/>
                  <a:pt x="615" y="811"/>
                </a:cubicBezTo>
                <a:cubicBezTo>
                  <a:pt x="615" y="822"/>
                  <a:pt x="623" y="832"/>
                  <a:pt x="634" y="832"/>
                </a:cubicBezTo>
                <a:lnTo>
                  <a:pt x="634" y="869"/>
                </a:lnTo>
                <a:close/>
                <a:moveTo>
                  <a:pt x="568" y="53"/>
                </a:moveTo>
                <a:cubicBezTo>
                  <a:pt x="577" y="62"/>
                  <a:pt x="586" y="71"/>
                  <a:pt x="593" y="81"/>
                </a:cubicBezTo>
                <a:cubicBezTo>
                  <a:pt x="593" y="170"/>
                  <a:pt x="593" y="170"/>
                  <a:pt x="593" y="170"/>
                </a:cubicBezTo>
                <a:cubicBezTo>
                  <a:pt x="586" y="153"/>
                  <a:pt x="578" y="138"/>
                  <a:pt x="568" y="125"/>
                </a:cubicBezTo>
                <a:cubicBezTo>
                  <a:pt x="568" y="53"/>
                  <a:pt x="568" y="53"/>
                  <a:pt x="568" y="53"/>
                </a:cubicBezTo>
                <a:close/>
                <a:moveTo>
                  <a:pt x="593" y="869"/>
                </a:moveTo>
                <a:cubicBezTo>
                  <a:pt x="568" y="869"/>
                  <a:pt x="568" y="869"/>
                  <a:pt x="568" y="869"/>
                </a:cubicBezTo>
                <a:cubicBezTo>
                  <a:pt x="568" y="770"/>
                  <a:pt x="568" y="770"/>
                  <a:pt x="568" y="770"/>
                </a:cubicBezTo>
                <a:cubicBezTo>
                  <a:pt x="577" y="769"/>
                  <a:pt x="585" y="768"/>
                  <a:pt x="593" y="767"/>
                </a:cubicBezTo>
                <a:cubicBezTo>
                  <a:pt x="593" y="869"/>
                  <a:pt x="593" y="869"/>
                  <a:pt x="593" y="869"/>
                </a:cubicBezTo>
                <a:close/>
                <a:moveTo>
                  <a:pt x="593" y="203"/>
                </a:moveTo>
                <a:cubicBezTo>
                  <a:pt x="593" y="288"/>
                  <a:pt x="593" y="288"/>
                  <a:pt x="593" y="288"/>
                </a:cubicBezTo>
                <a:cubicBezTo>
                  <a:pt x="587" y="290"/>
                  <a:pt x="581" y="296"/>
                  <a:pt x="577" y="307"/>
                </a:cubicBezTo>
                <a:cubicBezTo>
                  <a:pt x="574" y="317"/>
                  <a:pt x="571" y="326"/>
                  <a:pt x="569" y="330"/>
                </a:cubicBezTo>
                <a:cubicBezTo>
                  <a:pt x="569" y="331"/>
                  <a:pt x="569" y="332"/>
                  <a:pt x="568" y="333"/>
                </a:cubicBezTo>
                <a:cubicBezTo>
                  <a:pt x="568" y="173"/>
                  <a:pt x="568" y="173"/>
                  <a:pt x="568" y="173"/>
                </a:cubicBezTo>
                <a:cubicBezTo>
                  <a:pt x="579" y="179"/>
                  <a:pt x="589" y="187"/>
                  <a:pt x="593" y="203"/>
                </a:cubicBezTo>
                <a:close/>
                <a:moveTo>
                  <a:pt x="593" y="390"/>
                </a:moveTo>
                <a:cubicBezTo>
                  <a:pt x="593" y="674"/>
                  <a:pt x="593" y="674"/>
                  <a:pt x="593" y="674"/>
                </a:cubicBezTo>
                <a:cubicBezTo>
                  <a:pt x="585" y="671"/>
                  <a:pt x="577" y="668"/>
                  <a:pt x="568" y="663"/>
                </a:cubicBezTo>
                <a:cubicBezTo>
                  <a:pt x="568" y="444"/>
                  <a:pt x="568" y="444"/>
                  <a:pt x="568" y="444"/>
                </a:cubicBezTo>
                <a:cubicBezTo>
                  <a:pt x="570" y="441"/>
                  <a:pt x="571" y="438"/>
                  <a:pt x="572" y="435"/>
                </a:cubicBezTo>
                <a:cubicBezTo>
                  <a:pt x="573" y="434"/>
                  <a:pt x="573" y="433"/>
                  <a:pt x="573" y="433"/>
                </a:cubicBezTo>
                <a:cubicBezTo>
                  <a:pt x="571" y="433"/>
                  <a:pt x="570" y="433"/>
                  <a:pt x="568" y="433"/>
                </a:cubicBezTo>
                <a:cubicBezTo>
                  <a:pt x="568" y="381"/>
                  <a:pt x="568" y="381"/>
                  <a:pt x="568" y="381"/>
                </a:cubicBezTo>
                <a:cubicBezTo>
                  <a:pt x="571" y="385"/>
                  <a:pt x="575" y="387"/>
                  <a:pt x="581" y="387"/>
                </a:cubicBezTo>
                <a:cubicBezTo>
                  <a:pt x="585" y="388"/>
                  <a:pt x="589" y="389"/>
                  <a:pt x="593" y="390"/>
                </a:cubicBezTo>
                <a:close/>
                <a:moveTo>
                  <a:pt x="527" y="24"/>
                </a:moveTo>
                <a:cubicBezTo>
                  <a:pt x="543" y="32"/>
                  <a:pt x="556" y="42"/>
                  <a:pt x="568" y="53"/>
                </a:cubicBezTo>
                <a:cubicBezTo>
                  <a:pt x="568" y="125"/>
                  <a:pt x="568" y="125"/>
                  <a:pt x="568" y="125"/>
                </a:cubicBezTo>
                <a:cubicBezTo>
                  <a:pt x="556" y="108"/>
                  <a:pt x="542" y="93"/>
                  <a:pt x="527" y="82"/>
                </a:cubicBezTo>
                <a:cubicBezTo>
                  <a:pt x="527" y="24"/>
                  <a:pt x="527" y="24"/>
                  <a:pt x="527" y="24"/>
                </a:cubicBezTo>
                <a:close/>
                <a:moveTo>
                  <a:pt x="568" y="869"/>
                </a:moveTo>
                <a:cubicBezTo>
                  <a:pt x="527" y="869"/>
                  <a:pt x="527" y="869"/>
                  <a:pt x="527" y="869"/>
                </a:cubicBezTo>
                <a:cubicBezTo>
                  <a:pt x="527" y="839"/>
                  <a:pt x="527" y="839"/>
                  <a:pt x="527" y="839"/>
                </a:cubicBezTo>
                <a:cubicBezTo>
                  <a:pt x="538" y="839"/>
                  <a:pt x="547" y="830"/>
                  <a:pt x="547" y="819"/>
                </a:cubicBezTo>
                <a:cubicBezTo>
                  <a:pt x="547" y="808"/>
                  <a:pt x="538" y="798"/>
                  <a:pt x="527" y="798"/>
                </a:cubicBezTo>
                <a:cubicBezTo>
                  <a:pt x="527" y="774"/>
                  <a:pt x="527" y="774"/>
                  <a:pt x="527" y="774"/>
                </a:cubicBezTo>
                <a:cubicBezTo>
                  <a:pt x="541" y="773"/>
                  <a:pt x="555" y="772"/>
                  <a:pt x="568" y="770"/>
                </a:cubicBezTo>
                <a:cubicBezTo>
                  <a:pt x="568" y="869"/>
                  <a:pt x="568" y="869"/>
                  <a:pt x="568" y="869"/>
                </a:cubicBezTo>
                <a:close/>
                <a:moveTo>
                  <a:pt x="568" y="173"/>
                </a:moveTo>
                <a:cubicBezTo>
                  <a:pt x="565" y="171"/>
                  <a:pt x="562" y="170"/>
                  <a:pt x="559" y="168"/>
                </a:cubicBezTo>
                <a:cubicBezTo>
                  <a:pt x="552" y="162"/>
                  <a:pt x="545" y="157"/>
                  <a:pt x="539" y="152"/>
                </a:cubicBezTo>
                <a:cubicBezTo>
                  <a:pt x="535" y="147"/>
                  <a:pt x="534" y="140"/>
                  <a:pt x="534" y="132"/>
                </a:cubicBezTo>
                <a:cubicBezTo>
                  <a:pt x="534" y="122"/>
                  <a:pt x="531" y="113"/>
                  <a:pt x="527" y="105"/>
                </a:cubicBezTo>
                <a:cubicBezTo>
                  <a:pt x="527" y="286"/>
                  <a:pt x="527" y="286"/>
                  <a:pt x="527" y="286"/>
                </a:cubicBezTo>
                <a:cubicBezTo>
                  <a:pt x="533" y="291"/>
                  <a:pt x="535" y="301"/>
                  <a:pt x="527" y="323"/>
                </a:cubicBezTo>
                <a:cubicBezTo>
                  <a:pt x="527" y="394"/>
                  <a:pt x="527" y="394"/>
                  <a:pt x="527" y="394"/>
                </a:cubicBezTo>
                <a:cubicBezTo>
                  <a:pt x="536" y="416"/>
                  <a:pt x="553" y="431"/>
                  <a:pt x="568" y="433"/>
                </a:cubicBezTo>
                <a:cubicBezTo>
                  <a:pt x="568" y="381"/>
                  <a:pt x="568" y="381"/>
                  <a:pt x="568" y="381"/>
                </a:cubicBezTo>
                <a:cubicBezTo>
                  <a:pt x="561" y="371"/>
                  <a:pt x="563" y="353"/>
                  <a:pt x="568" y="333"/>
                </a:cubicBezTo>
                <a:cubicBezTo>
                  <a:pt x="568" y="173"/>
                  <a:pt x="568" y="173"/>
                  <a:pt x="568" y="173"/>
                </a:cubicBezTo>
                <a:close/>
                <a:moveTo>
                  <a:pt x="568" y="444"/>
                </a:moveTo>
                <a:cubicBezTo>
                  <a:pt x="568" y="663"/>
                  <a:pt x="568" y="663"/>
                  <a:pt x="568" y="663"/>
                </a:cubicBezTo>
                <a:cubicBezTo>
                  <a:pt x="565" y="661"/>
                  <a:pt x="561" y="659"/>
                  <a:pt x="557" y="656"/>
                </a:cubicBezTo>
                <a:cubicBezTo>
                  <a:pt x="544" y="648"/>
                  <a:pt x="534" y="641"/>
                  <a:pt x="527" y="633"/>
                </a:cubicBezTo>
                <a:cubicBezTo>
                  <a:pt x="527" y="506"/>
                  <a:pt x="527" y="506"/>
                  <a:pt x="527" y="506"/>
                </a:cubicBezTo>
                <a:cubicBezTo>
                  <a:pt x="544" y="489"/>
                  <a:pt x="557" y="468"/>
                  <a:pt x="568" y="444"/>
                </a:cubicBezTo>
                <a:close/>
                <a:moveTo>
                  <a:pt x="413" y="0"/>
                </a:moveTo>
                <a:cubicBezTo>
                  <a:pt x="414" y="0"/>
                  <a:pt x="414" y="0"/>
                  <a:pt x="414" y="0"/>
                </a:cubicBezTo>
                <a:cubicBezTo>
                  <a:pt x="459" y="0"/>
                  <a:pt x="497" y="9"/>
                  <a:pt x="527" y="24"/>
                </a:cubicBezTo>
                <a:cubicBezTo>
                  <a:pt x="527" y="82"/>
                  <a:pt x="527" y="82"/>
                  <a:pt x="527" y="82"/>
                </a:cubicBezTo>
                <a:cubicBezTo>
                  <a:pt x="493" y="55"/>
                  <a:pt x="453" y="42"/>
                  <a:pt x="413" y="42"/>
                </a:cubicBezTo>
                <a:cubicBezTo>
                  <a:pt x="413" y="0"/>
                  <a:pt x="413" y="0"/>
                  <a:pt x="413" y="0"/>
                </a:cubicBezTo>
                <a:close/>
                <a:moveTo>
                  <a:pt x="527" y="869"/>
                </a:moveTo>
                <a:cubicBezTo>
                  <a:pt x="413" y="869"/>
                  <a:pt x="413" y="869"/>
                  <a:pt x="413" y="869"/>
                </a:cubicBezTo>
                <a:cubicBezTo>
                  <a:pt x="413" y="841"/>
                  <a:pt x="413" y="841"/>
                  <a:pt x="413" y="841"/>
                </a:cubicBezTo>
                <a:cubicBezTo>
                  <a:pt x="424" y="841"/>
                  <a:pt x="432" y="832"/>
                  <a:pt x="432" y="821"/>
                </a:cubicBezTo>
                <a:cubicBezTo>
                  <a:pt x="432" y="810"/>
                  <a:pt x="424" y="800"/>
                  <a:pt x="413" y="800"/>
                </a:cubicBezTo>
                <a:cubicBezTo>
                  <a:pt x="413" y="777"/>
                  <a:pt x="413" y="777"/>
                  <a:pt x="413" y="777"/>
                </a:cubicBezTo>
                <a:cubicBezTo>
                  <a:pt x="452" y="778"/>
                  <a:pt x="491" y="777"/>
                  <a:pt x="527" y="774"/>
                </a:cubicBezTo>
                <a:cubicBezTo>
                  <a:pt x="527" y="798"/>
                  <a:pt x="527" y="798"/>
                  <a:pt x="527" y="798"/>
                </a:cubicBezTo>
                <a:cubicBezTo>
                  <a:pt x="517" y="798"/>
                  <a:pt x="508" y="808"/>
                  <a:pt x="508" y="819"/>
                </a:cubicBezTo>
                <a:cubicBezTo>
                  <a:pt x="508" y="830"/>
                  <a:pt x="517" y="839"/>
                  <a:pt x="527" y="839"/>
                </a:cubicBezTo>
                <a:cubicBezTo>
                  <a:pt x="527" y="869"/>
                  <a:pt x="527" y="869"/>
                  <a:pt x="527" y="869"/>
                </a:cubicBezTo>
                <a:close/>
                <a:moveTo>
                  <a:pt x="527" y="105"/>
                </a:moveTo>
                <a:cubicBezTo>
                  <a:pt x="511" y="73"/>
                  <a:pt x="465" y="55"/>
                  <a:pt x="413" y="63"/>
                </a:cubicBezTo>
                <a:cubicBezTo>
                  <a:pt x="413" y="159"/>
                  <a:pt x="413" y="159"/>
                  <a:pt x="413" y="159"/>
                </a:cubicBezTo>
                <a:cubicBezTo>
                  <a:pt x="451" y="171"/>
                  <a:pt x="476" y="198"/>
                  <a:pt x="470" y="223"/>
                </a:cubicBezTo>
                <a:cubicBezTo>
                  <a:pt x="449" y="308"/>
                  <a:pt x="509" y="273"/>
                  <a:pt x="527" y="286"/>
                </a:cubicBezTo>
                <a:cubicBezTo>
                  <a:pt x="527" y="105"/>
                  <a:pt x="527" y="105"/>
                  <a:pt x="527" y="105"/>
                </a:cubicBezTo>
                <a:close/>
                <a:moveTo>
                  <a:pt x="527" y="323"/>
                </a:moveTo>
                <a:cubicBezTo>
                  <a:pt x="527" y="394"/>
                  <a:pt x="527" y="394"/>
                  <a:pt x="527" y="394"/>
                </a:cubicBezTo>
                <a:cubicBezTo>
                  <a:pt x="519" y="376"/>
                  <a:pt x="517" y="351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lose/>
                <a:moveTo>
                  <a:pt x="527" y="506"/>
                </a:moveTo>
                <a:cubicBezTo>
                  <a:pt x="527" y="633"/>
                  <a:pt x="527" y="633"/>
                  <a:pt x="527" y="633"/>
                </a:cubicBezTo>
                <a:cubicBezTo>
                  <a:pt x="504" y="610"/>
                  <a:pt x="506" y="588"/>
                  <a:pt x="507" y="559"/>
                </a:cubicBezTo>
                <a:cubicBezTo>
                  <a:pt x="480" y="576"/>
                  <a:pt x="448" y="587"/>
                  <a:pt x="413" y="587"/>
                </a:cubicBezTo>
                <a:cubicBezTo>
                  <a:pt x="413" y="558"/>
                  <a:pt x="413" y="558"/>
                  <a:pt x="413" y="558"/>
                </a:cubicBezTo>
                <a:cubicBezTo>
                  <a:pt x="459" y="558"/>
                  <a:pt x="498" y="538"/>
                  <a:pt x="527" y="506"/>
                </a:cubicBezTo>
                <a:close/>
                <a:moveTo>
                  <a:pt x="388" y="1"/>
                </a:moveTo>
                <a:cubicBezTo>
                  <a:pt x="396" y="0"/>
                  <a:pt x="404" y="0"/>
                  <a:pt x="413" y="0"/>
                </a:cubicBezTo>
                <a:cubicBezTo>
                  <a:pt x="413" y="42"/>
                  <a:pt x="413" y="42"/>
                  <a:pt x="413" y="42"/>
                </a:cubicBezTo>
                <a:cubicBezTo>
                  <a:pt x="405" y="42"/>
                  <a:pt x="396" y="42"/>
                  <a:pt x="388" y="43"/>
                </a:cubicBezTo>
                <a:cubicBezTo>
                  <a:pt x="388" y="1"/>
                  <a:pt x="388" y="1"/>
                  <a:pt x="388" y="1"/>
                </a:cubicBezTo>
                <a:close/>
                <a:moveTo>
                  <a:pt x="413" y="869"/>
                </a:moveTo>
                <a:cubicBezTo>
                  <a:pt x="388" y="869"/>
                  <a:pt x="388" y="869"/>
                  <a:pt x="388" y="869"/>
                </a:cubicBezTo>
                <a:cubicBezTo>
                  <a:pt x="388" y="777"/>
                  <a:pt x="388" y="777"/>
                  <a:pt x="388" y="777"/>
                </a:cubicBezTo>
                <a:cubicBezTo>
                  <a:pt x="396" y="777"/>
                  <a:pt x="405" y="777"/>
                  <a:pt x="413" y="777"/>
                </a:cubicBezTo>
                <a:cubicBezTo>
                  <a:pt x="413" y="800"/>
                  <a:pt x="413" y="800"/>
                  <a:pt x="413" y="800"/>
                </a:cubicBezTo>
                <a:cubicBezTo>
                  <a:pt x="413" y="800"/>
                  <a:pt x="413" y="800"/>
                  <a:pt x="413" y="800"/>
                </a:cubicBezTo>
                <a:cubicBezTo>
                  <a:pt x="402" y="800"/>
                  <a:pt x="394" y="810"/>
                  <a:pt x="394" y="821"/>
                </a:cubicBezTo>
                <a:cubicBezTo>
                  <a:pt x="394" y="832"/>
                  <a:pt x="402" y="841"/>
                  <a:pt x="413" y="841"/>
                </a:cubicBezTo>
                <a:cubicBezTo>
                  <a:pt x="413" y="841"/>
                  <a:pt x="413" y="841"/>
                  <a:pt x="413" y="841"/>
                </a:cubicBezTo>
                <a:cubicBezTo>
                  <a:pt x="413" y="869"/>
                  <a:pt x="413" y="869"/>
                  <a:pt x="413" y="869"/>
                </a:cubicBezTo>
                <a:close/>
                <a:moveTo>
                  <a:pt x="413" y="63"/>
                </a:moveTo>
                <a:cubicBezTo>
                  <a:pt x="413" y="159"/>
                  <a:pt x="413" y="159"/>
                  <a:pt x="413" y="159"/>
                </a:cubicBezTo>
                <a:cubicBezTo>
                  <a:pt x="405" y="157"/>
                  <a:pt x="397" y="155"/>
                  <a:pt x="388" y="154"/>
                </a:cubicBezTo>
                <a:cubicBezTo>
                  <a:pt x="388" y="69"/>
                  <a:pt x="388" y="69"/>
                  <a:pt x="388" y="69"/>
                </a:cubicBezTo>
                <a:cubicBezTo>
                  <a:pt x="396" y="66"/>
                  <a:pt x="405" y="65"/>
                  <a:pt x="413" y="63"/>
                </a:cubicBezTo>
                <a:close/>
                <a:moveTo>
                  <a:pt x="413" y="558"/>
                </a:moveTo>
                <a:cubicBezTo>
                  <a:pt x="413" y="587"/>
                  <a:pt x="413" y="587"/>
                  <a:pt x="413" y="587"/>
                </a:cubicBezTo>
                <a:cubicBezTo>
                  <a:pt x="412" y="587"/>
                  <a:pt x="412" y="587"/>
                  <a:pt x="412" y="587"/>
                </a:cubicBezTo>
                <a:cubicBezTo>
                  <a:pt x="404" y="587"/>
                  <a:pt x="396" y="586"/>
                  <a:pt x="388" y="585"/>
                </a:cubicBezTo>
                <a:cubicBezTo>
                  <a:pt x="388" y="556"/>
                  <a:pt x="388" y="556"/>
                  <a:pt x="388" y="556"/>
                </a:cubicBezTo>
                <a:cubicBezTo>
                  <a:pt x="396" y="558"/>
                  <a:pt x="404" y="558"/>
                  <a:pt x="412" y="558"/>
                </a:cubicBezTo>
                <a:lnTo>
                  <a:pt x="413" y="558"/>
                </a:lnTo>
                <a:close/>
                <a:moveTo>
                  <a:pt x="299" y="25"/>
                </a:moveTo>
                <a:cubicBezTo>
                  <a:pt x="324" y="12"/>
                  <a:pt x="353" y="4"/>
                  <a:pt x="388" y="1"/>
                </a:cubicBezTo>
                <a:cubicBezTo>
                  <a:pt x="388" y="43"/>
                  <a:pt x="388" y="43"/>
                  <a:pt x="388" y="43"/>
                </a:cubicBezTo>
                <a:cubicBezTo>
                  <a:pt x="356" y="47"/>
                  <a:pt x="326" y="60"/>
                  <a:pt x="299" y="80"/>
                </a:cubicBezTo>
                <a:cubicBezTo>
                  <a:pt x="299" y="25"/>
                  <a:pt x="299" y="25"/>
                  <a:pt x="299" y="25"/>
                </a:cubicBezTo>
                <a:close/>
                <a:moveTo>
                  <a:pt x="388" y="869"/>
                </a:moveTo>
                <a:cubicBezTo>
                  <a:pt x="299" y="869"/>
                  <a:pt x="299" y="869"/>
                  <a:pt x="299" y="869"/>
                </a:cubicBezTo>
                <a:cubicBezTo>
                  <a:pt x="299" y="839"/>
                  <a:pt x="299" y="839"/>
                  <a:pt x="299" y="839"/>
                </a:cubicBezTo>
                <a:cubicBezTo>
                  <a:pt x="310" y="839"/>
                  <a:pt x="318" y="830"/>
                  <a:pt x="318" y="819"/>
                </a:cubicBezTo>
                <a:cubicBezTo>
                  <a:pt x="318" y="808"/>
                  <a:pt x="310" y="798"/>
                  <a:pt x="299" y="798"/>
                </a:cubicBezTo>
                <a:cubicBezTo>
                  <a:pt x="299" y="770"/>
                  <a:pt x="299" y="770"/>
                  <a:pt x="299" y="770"/>
                </a:cubicBezTo>
                <a:cubicBezTo>
                  <a:pt x="327" y="773"/>
                  <a:pt x="357" y="776"/>
                  <a:pt x="388" y="777"/>
                </a:cubicBezTo>
                <a:cubicBezTo>
                  <a:pt x="388" y="869"/>
                  <a:pt x="388" y="869"/>
                  <a:pt x="388" y="869"/>
                </a:cubicBezTo>
                <a:close/>
                <a:moveTo>
                  <a:pt x="388" y="69"/>
                </a:moveTo>
                <a:cubicBezTo>
                  <a:pt x="358" y="78"/>
                  <a:pt x="327" y="96"/>
                  <a:pt x="299" y="125"/>
                </a:cubicBezTo>
                <a:cubicBezTo>
                  <a:pt x="299" y="179"/>
                  <a:pt x="299" y="179"/>
                  <a:pt x="299" y="179"/>
                </a:cubicBezTo>
                <a:cubicBezTo>
                  <a:pt x="303" y="174"/>
                  <a:pt x="308" y="169"/>
                  <a:pt x="313" y="165"/>
                </a:cubicBezTo>
                <a:cubicBezTo>
                  <a:pt x="339" y="154"/>
                  <a:pt x="365" y="152"/>
                  <a:pt x="388" y="154"/>
                </a:cubicBezTo>
                <a:cubicBezTo>
                  <a:pt x="388" y="69"/>
                  <a:pt x="388" y="69"/>
                  <a:pt x="388" y="69"/>
                </a:cubicBezTo>
                <a:close/>
                <a:moveTo>
                  <a:pt x="388" y="556"/>
                </a:moveTo>
                <a:cubicBezTo>
                  <a:pt x="388" y="585"/>
                  <a:pt x="388" y="585"/>
                  <a:pt x="388" y="585"/>
                </a:cubicBezTo>
                <a:cubicBezTo>
                  <a:pt x="362" y="581"/>
                  <a:pt x="339" y="572"/>
                  <a:pt x="318" y="559"/>
                </a:cubicBezTo>
                <a:cubicBezTo>
                  <a:pt x="319" y="587"/>
                  <a:pt x="320" y="611"/>
                  <a:pt x="299" y="633"/>
                </a:cubicBezTo>
                <a:cubicBezTo>
                  <a:pt x="299" y="508"/>
                  <a:pt x="299" y="508"/>
                  <a:pt x="299" y="508"/>
                </a:cubicBezTo>
                <a:cubicBezTo>
                  <a:pt x="323" y="533"/>
                  <a:pt x="353" y="551"/>
                  <a:pt x="388" y="556"/>
                </a:cubicBezTo>
                <a:close/>
                <a:moveTo>
                  <a:pt x="192" y="178"/>
                </a:moveTo>
                <a:cubicBezTo>
                  <a:pt x="208" y="110"/>
                  <a:pt x="241" y="55"/>
                  <a:pt x="299" y="25"/>
                </a:cubicBezTo>
                <a:cubicBezTo>
                  <a:pt x="299" y="80"/>
                  <a:pt x="299" y="80"/>
                  <a:pt x="299" y="80"/>
                </a:cubicBezTo>
                <a:cubicBezTo>
                  <a:pt x="258" y="111"/>
                  <a:pt x="227" y="161"/>
                  <a:pt x="214" y="229"/>
                </a:cubicBezTo>
                <a:cubicBezTo>
                  <a:pt x="230" y="205"/>
                  <a:pt x="247" y="184"/>
                  <a:pt x="266" y="167"/>
                </a:cubicBezTo>
                <a:cubicBezTo>
                  <a:pt x="276" y="151"/>
                  <a:pt x="287" y="137"/>
                  <a:pt x="299" y="125"/>
                </a:cubicBezTo>
                <a:cubicBezTo>
                  <a:pt x="299" y="179"/>
                  <a:pt x="299" y="179"/>
                  <a:pt x="299" y="179"/>
                </a:cubicBezTo>
                <a:cubicBezTo>
                  <a:pt x="276" y="204"/>
                  <a:pt x="261" y="238"/>
                  <a:pt x="259" y="283"/>
                </a:cubicBezTo>
                <a:cubicBezTo>
                  <a:pt x="259" y="287"/>
                  <a:pt x="259" y="292"/>
                  <a:pt x="260" y="297"/>
                </a:cubicBezTo>
                <a:cubicBezTo>
                  <a:pt x="263" y="349"/>
                  <a:pt x="260" y="334"/>
                  <a:pt x="248" y="307"/>
                </a:cubicBezTo>
                <a:cubicBezTo>
                  <a:pt x="232" y="274"/>
                  <a:pt x="214" y="281"/>
                  <a:pt x="206" y="317"/>
                </a:cubicBezTo>
                <a:cubicBezTo>
                  <a:pt x="195" y="365"/>
                  <a:pt x="214" y="428"/>
                  <a:pt x="252" y="435"/>
                </a:cubicBezTo>
                <a:cubicBezTo>
                  <a:pt x="264" y="463"/>
                  <a:pt x="280" y="488"/>
                  <a:pt x="299" y="508"/>
                </a:cubicBezTo>
                <a:cubicBezTo>
                  <a:pt x="299" y="633"/>
                  <a:pt x="299" y="633"/>
                  <a:pt x="299" y="633"/>
                </a:cubicBezTo>
                <a:cubicBezTo>
                  <a:pt x="292" y="641"/>
                  <a:pt x="281" y="649"/>
                  <a:pt x="268" y="656"/>
                </a:cubicBezTo>
                <a:cubicBezTo>
                  <a:pt x="232" y="675"/>
                  <a:pt x="212" y="679"/>
                  <a:pt x="192" y="690"/>
                </a:cubicBezTo>
                <a:cubicBezTo>
                  <a:pt x="192" y="178"/>
                  <a:pt x="192" y="178"/>
                  <a:pt x="192" y="178"/>
                </a:cubicBezTo>
                <a:close/>
                <a:moveTo>
                  <a:pt x="299" y="869"/>
                </a:moveTo>
                <a:cubicBezTo>
                  <a:pt x="192" y="869"/>
                  <a:pt x="192" y="869"/>
                  <a:pt x="192" y="869"/>
                </a:cubicBezTo>
                <a:cubicBezTo>
                  <a:pt x="192" y="832"/>
                  <a:pt x="192" y="832"/>
                  <a:pt x="192" y="832"/>
                </a:cubicBezTo>
                <a:cubicBezTo>
                  <a:pt x="203" y="832"/>
                  <a:pt x="211" y="822"/>
                  <a:pt x="211" y="811"/>
                </a:cubicBezTo>
                <a:cubicBezTo>
                  <a:pt x="211" y="800"/>
                  <a:pt x="203" y="791"/>
                  <a:pt x="192" y="791"/>
                </a:cubicBezTo>
                <a:cubicBezTo>
                  <a:pt x="192" y="750"/>
                  <a:pt x="192" y="750"/>
                  <a:pt x="192" y="750"/>
                </a:cubicBezTo>
                <a:cubicBezTo>
                  <a:pt x="218" y="759"/>
                  <a:pt x="255" y="766"/>
                  <a:pt x="299" y="770"/>
                </a:cubicBezTo>
                <a:cubicBezTo>
                  <a:pt x="299" y="798"/>
                  <a:pt x="299" y="798"/>
                  <a:pt x="299" y="798"/>
                </a:cubicBezTo>
                <a:cubicBezTo>
                  <a:pt x="288" y="798"/>
                  <a:pt x="280" y="808"/>
                  <a:pt x="280" y="819"/>
                </a:cubicBezTo>
                <a:cubicBezTo>
                  <a:pt x="280" y="830"/>
                  <a:pt x="288" y="839"/>
                  <a:pt x="299" y="839"/>
                </a:cubicBezTo>
                <a:lnTo>
                  <a:pt x="299" y="869"/>
                </a:lnTo>
                <a:close/>
                <a:moveTo>
                  <a:pt x="45" y="869"/>
                </a:moveTo>
                <a:cubicBezTo>
                  <a:pt x="30" y="843"/>
                  <a:pt x="20" y="816"/>
                  <a:pt x="19" y="791"/>
                </a:cubicBezTo>
                <a:cubicBezTo>
                  <a:pt x="18" y="754"/>
                  <a:pt x="30" y="728"/>
                  <a:pt x="50" y="708"/>
                </a:cubicBezTo>
                <a:cubicBezTo>
                  <a:pt x="0" y="602"/>
                  <a:pt x="137" y="626"/>
                  <a:pt x="111" y="568"/>
                </a:cubicBezTo>
                <a:cubicBezTo>
                  <a:pt x="48" y="432"/>
                  <a:pt x="198" y="458"/>
                  <a:pt x="157" y="393"/>
                </a:cubicBezTo>
                <a:cubicBezTo>
                  <a:pt x="109" y="320"/>
                  <a:pt x="176" y="284"/>
                  <a:pt x="184" y="226"/>
                </a:cubicBezTo>
                <a:cubicBezTo>
                  <a:pt x="186" y="209"/>
                  <a:pt x="188" y="193"/>
                  <a:pt x="192" y="178"/>
                </a:cubicBezTo>
                <a:cubicBezTo>
                  <a:pt x="192" y="690"/>
                  <a:pt x="192" y="690"/>
                  <a:pt x="192" y="690"/>
                </a:cubicBezTo>
                <a:cubicBezTo>
                  <a:pt x="182" y="696"/>
                  <a:pt x="171" y="705"/>
                  <a:pt x="158" y="719"/>
                </a:cubicBezTo>
                <a:cubicBezTo>
                  <a:pt x="155" y="731"/>
                  <a:pt x="168" y="741"/>
                  <a:pt x="192" y="750"/>
                </a:cubicBezTo>
                <a:cubicBezTo>
                  <a:pt x="192" y="791"/>
                  <a:pt x="192" y="791"/>
                  <a:pt x="192" y="791"/>
                </a:cubicBezTo>
                <a:cubicBezTo>
                  <a:pt x="181" y="791"/>
                  <a:pt x="173" y="800"/>
                  <a:pt x="173" y="811"/>
                </a:cubicBezTo>
                <a:cubicBezTo>
                  <a:pt x="173" y="822"/>
                  <a:pt x="181" y="832"/>
                  <a:pt x="192" y="832"/>
                </a:cubicBezTo>
                <a:cubicBezTo>
                  <a:pt x="192" y="869"/>
                  <a:pt x="192" y="869"/>
                  <a:pt x="192" y="869"/>
                </a:cubicBezTo>
                <a:lnTo>
                  <a:pt x="45" y="869"/>
                </a:lnTo>
                <a:close/>
              </a:path>
            </a:pathLst>
          </a:custGeom>
          <a:solidFill>
            <a:srgbClr val="BFEA1F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FB7DF97-F565-4B3B-ADC7-44B746C16B02}"/>
              </a:ext>
            </a:extLst>
          </p:cNvPr>
          <p:cNvSpPr>
            <a:spLocks noEditPoints="1"/>
          </p:cNvSpPr>
          <p:nvPr/>
        </p:nvSpPr>
        <p:spPr bwMode="auto">
          <a:xfrm>
            <a:off x="4922838" y="5568950"/>
            <a:ext cx="760412" cy="222250"/>
          </a:xfrm>
          <a:custGeom>
            <a:avLst/>
            <a:gdLst>
              <a:gd name="T0" fmla="*/ 251 w 340"/>
              <a:gd name="T1" fmla="*/ 10 h 99"/>
              <a:gd name="T2" fmla="*/ 333 w 340"/>
              <a:gd name="T3" fmla="*/ 9 h 99"/>
              <a:gd name="T4" fmla="*/ 292 w 340"/>
              <a:gd name="T5" fmla="*/ 83 h 99"/>
              <a:gd name="T6" fmla="*/ 251 w 340"/>
              <a:gd name="T7" fmla="*/ 98 h 99"/>
              <a:gd name="T8" fmla="*/ 251 w 340"/>
              <a:gd name="T9" fmla="*/ 86 h 99"/>
              <a:gd name="T10" fmla="*/ 276 w 340"/>
              <a:gd name="T11" fmla="*/ 78 h 99"/>
              <a:gd name="T12" fmla="*/ 298 w 340"/>
              <a:gd name="T13" fmla="*/ 27 h 99"/>
              <a:gd name="T14" fmla="*/ 251 w 340"/>
              <a:gd name="T15" fmla="*/ 24 h 99"/>
              <a:gd name="T16" fmla="*/ 251 w 340"/>
              <a:gd name="T17" fmla="*/ 10 h 99"/>
              <a:gd name="T18" fmla="*/ 90 w 340"/>
              <a:gd name="T19" fmla="*/ 10 h 99"/>
              <a:gd name="T20" fmla="*/ 93 w 340"/>
              <a:gd name="T21" fmla="*/ 11 h 99"/>
              <a:gd name="T22" fmla="*/ 146 w 340"/>
              <a:gd name="T23" fmla="*/ 28 h 99"/>
              <a:gd name="T24" fmla="*/ 191 w 340"/>
              <a:gd name="T25" fmla="*/ 29 h 99"/>
              <a:gd name="T26" fmla="*/ 248 w 340"/>
              <a:gd name="T27" fmla="*/ 11 h 99"/>
              <a:gd name="T28" fmla="*/ 251 w 340"/>
              <a:gd name="T29" fmla="*/ 10 h 99"/>
              <a:gd name="T30" fmla="*/ 251 w 340"/>
              <a:gd name="T31" fmla="*/ 24 h 99"/>
              <a:gd name="T32" fmla="*/ 229 w 340"/>
              <a:gd name="T33" fmla="*/ 29 h 99"/>
              <a:gd name="T34" fmla="*/ 208 w 340"/>
              <a:gd name="T35" fmla="*/ 67 h 99"/>
              <a:gd name="T36" fmla="*/ 251 w 340"/>
              <a:gd name="T37" fmla="*/ 86 h 99"/>
              <a:gd name="T38" fmla="*/ 251 w 340"/>
              <a:gd name="T39" fmla="*/ 98 h 99"/>
              <a:gd name="T40" fmla="*/ 210 w 340"/>
              <a:gd name="T41" fmla="*/ 88 h 99"/>
              <a:gd name="T42" fmla="*/ 182 w 340"/>
              <a:gd name="T43" fmla="*/ 56 h 99"/>
              <a:gd name="T44" fmla="*/ 159 w 340"/>
              <a:gd name="T45" fmla="*/ 56 h 99"/>
              <a:gd name="T46" fmla="*/ 131 w 340"/>
              <a:gd name="T47" fmla="*/ 88 h 99"/>
              <a:gd name="T48" fmla="*/ 90 w 340"/>
              <a:gd name="T49" fmla="*/ 98 h 99"/>
              <a:gd name="T50" fmla="*/ 90 w 340"/>
              <a:gd name="T51" fmla="*/ 86 h 99"/>
              <a:gd name="T52" fmla="*/ 133 w 340"/>
              <a:gd name="T53" fmla="*/ 67 h 99"/>
              <a:gd name="T54" fmla="*/ 112 w 340"/>
              <a:gd name="T55" fmla="*/ 29 h 99"/>
              <a:gd name="T56" fmla="*/ 90 w 340"/>
              <a:gd name="T57" fmla="*/ 24 h 99"/>
              <a:gd name="T58" fmla="*/ 90 w 340"/>
              <a:gd name="T59" fmla="*/ 10 h 99"/>
              <a:gd name="T60" fmla="*/ 8 w 340"/>
              <a:gd name="T61" fmla="*/ 9 h 99"/>
              <a:gd name="T62" fmla="*/ 90 w 340"/>
              <a:gd name="T63" fmla="*/ 10 h 99"/>
              <a:gd name="T64" fmla="*/ 90 w 340"/>
              <a:gd name="T65" fmla="*/ 24 h 99"/>
              <a:gd name="T66" fmla="*/ 43 w 340"/>
              <a:gd name="T67" fmla="*/ 27 h 99"/>
              <a:gd name="T68" fmla="*/ 65 w 340"/>
              <a:gd name="T69" fmla="*/ 78 h 99"/>
              <a:gd name="T70" fmla="*/ 90 w 340"/>
              <a:gd name="T71" fmla="*/ 86 h 99"/>
              <a:gd name="T72" fmla="*/ 90 w 340"/>
              <a:gd name="T73" fmla="*/ 98 h 99"/>
              <a:gd name="T74" fmla="*/ 48 w 340"/>
              <a:gd name="T75" fmla="*/ 83 h 99"/>
              <a:gd name="T76" fmla="*/ 8 w 340"/>
              <a:gd name="T77" fmla="*/ 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0" h="99">
                <a:moveTo>
                  <a:pt x="251" y="10"/>
                </a:moveTo>
                <a:cubicBezTo>
                  <a:pt x="278" y="4"/>
                  <a:pt x="318" y="0"/>
                  <a:pt x="333" y="9"/>
                </a:cubicBezTo>
                <a:cubicBezTo>
                  <a:pt x="340" y="14"/>
                  <a:pt x="328" y="57"/>
                  <a:pt x="292" y="83"/>
                </a:cubicBezTo>
                <a:cubicBezTo>
                  <a:pt x="279" y="92"/>
                  <a:pt x="265" y="97"/>
                  <a:pt x="251" y="98"/>
                </a:cubicBezTo>
                <a:cubicBezTo>
                  <a:pt x="251" y="86"/>
                  <a:pt x="251" y="86"/>
                  <a:pt x="251" y="86"/>
                </a:cubicBezTo>
                <a:cubicBezTo>
                  <a:pt x="259" y="85"/>
                  <a:pt x="267" y="83"/>
                  <a:pt x="276" y="78"/>
                </a:cubicBezTo>
                <a:cubicBezTo>
                  <a:pt x="300" y="63"/>
                  <a:pt x="306" y="33"/>
                  <a:pt x="298" y="27"/>
                </a:cubicBezTo>
                <a:cubicBezTo>
                  <a:pt x="291" y="22"/>
                  <a:pt x="272" y="21"/>
                  <a:pt x="251" y="24"/>
                </a:cubicBezTo>
                <a:lnTo>
                  <a:pt x="251" y="10"/>
                </a:lnTo>
                <a:close/>
                <a:moveTo>
                  <a:pt x="90" y="10"/>
                </a:moveTo>
                <a:cubicBezTo>
                  <a:pt x="91" y="10"/>
                  <a:pt x="92" y="10"/>
                  <a:pt x="93" y="11"/>
                </a:cubicBezTo>
                <a:cubicBezTo>
                  <a:pt x="112" y="15"/>
                  <a:pt x="129" y="23"/>
                  <a:pt x="146" y="28"/>
                </a:cubicBezTo>
                <a:cubicBezTo>
                  <a:pt x="161" y="32"/>
                  <a:pt x="176" y="33"/>
                  <a:pt x="191" y="29"/>
                </a:cubicBezTo>
                <a:cubicBezTo>
                  <a:pt x="209" y="25"/>
                  <a:pt x="227" y="16"/>
                  <a:pt x="248" y="11"/>
                </a:cubicBezTo>
                <a:cubicBezTo>
                  <a:pt x="249" y="10"/>
                  <a:pt x="250" y="10"/>
                  <a:pt x="251" y="10"/>
                </a:cubicBezTo>
                <a:cubicBezTo>
                  <a:pt x="251" y="24"/>
                  <a:pt x="251" y="24"/>
                  <a:pt x="251" y="24"/>
                </a:cubicBezTo>
                <a:cubicBezTo>
                  <a:pt x="244" y="25"/>
                  <a:pt x="236" y="27"/>
                  <a:pt x="229" y="29"/>
                </a:cubicBezTo>
                <a:cubicBezTo>
                  <a:pt x="201" y="37"/>
                  <a:pt x="193" y="51"/>
                  <a:pt x="208" y="67"/>
                </a:cubicBezTo>
                <a:cubicBezTo>
                  <a:pt x="218" y="78"/>
                  <a:pt x="234" y="86"/>
                  <a:pt x="251" y="86"/>
                </a:cubicBezTo>
                <a:cubicBezTo>
                  <a:pt x="251" y="98"/>
                  <a:pt x="251" y="98"/>
                  <a:pt x="251" y="98"/>
                </a:cubicBezTo>
                <a:cubicBezTo>
                  <a:pt x="236" y="99"/>
                  <a:pt x="222" y="95"/>
                  <a:pt x="210" y="88"/>
                </a:cubicBezTo>
                <a:cubicBezTo>
                  <a:pt x="197" y="80"/>
                  <a:pt x="189" y="65"/>
                  <a:pt x="182" y="56"/>
                </a:cubicBezTo>
                <a:cubicBezTo>
                  <a:pt x="175" y="46"/>
                  <a:pt x="166" y="46"/>
                  <a:pt x="159" y="56"/>
                </a:cubicBezTo>
                <a:cubicBezTo>
                  <a:pt x="152" y="65"/>
                  <a:pt x="144" y="80"/>
                  <a:pt x="131" y="88"/>
                </a:cubicBezTo>
                <a:cubicBezTo>
                  <a:pt x="119" y="95"/>
                  <a:pt x="105" y="99"/>
                  <a:pt x="90" y="98"/>
                </a:cubicBezTo>
                <a:cubicBezTo>
                  <a:pt x="90" y="86"/>
                  <a:pt x="90" y="86"/>
                  <a:pt x="90" y="86"/>
                </a:cubicBezTo>
                <a:cubicBezTo>
                  <a:pt x="107" y="86"/>
                  <a:pt x="123" y="78"/>
                  <a:pt x="133" y="67"/>
                </a:cubicBezTo>
                <a:cubicBezTo>
                  <a:pt x="148" y="51"/>
                  <a:pt x="140" y="37"/>
                  <a:pt x="112" y="29"/>
                </a:cubicBezTo>
                <a:cubicBezTo>
                  <a:pt x="104" y="27"/>
                  <a:pt x="97" y="25"/>
                  <a:pt x="90" y="24"/>
                </a:cubicBezTo>
                <a:lnTo>
                  <a:pt x="90" y="10"/>
                </a:lnTo>
                <a:close/>
                <a:moveTo>
                  <a:pt x="8" y="9"/>
                </a:moveTo>
                <a:cubicBezTo>
                  <a:pt x="22" y="0"/>
                  <a:pt x="63" y="4"/>
                  <a:pt x="90" y="10"/>
                </a:cubicBezTo>
                <a:cubicBezTo>
                  <a:pt x="90" y="24"/>
                  <a:pt x="90" y="24"/>
                  <a:pt x="90" y="24"/>
                </a:cubicBezTo>
                <a:cubicBezTo>
                  <a:pt x="69" y="21"/>
                  <a:pt x="50" y="22"/>
                  <a:pt x="43" y="27"/>
                </a:cubicBezTo>
                <a:cubicBezTo>
                  <a:pt x="35" y="33"/>
                  <a:pt x="41" y="63"/>
                  <a:pt x="65" y="78"/>
                </a:cubicBezTo>
                <a:cubicBezTo>
                  <a:pt x="73" y="83"/>
                  <a:pt x="82" y="85"/>
                  <a:pt x="90" y="86"/>
                </a:cubicBezTo>
                <a:cubicBezTo>
                  <a:pt x="90" y="98"/>
                  <a:pt x="90" y="98"/>
                  <a:pt x="90" y="98"/>
                </a:cubicBezTo>
                <a:cubicBezTo>
                  <a:pt x="76" y="97"/>
                  <a:pt x="61" y="92"/>
                  <a:pt x="48" y="83"/>
                </a:cubicBezTo>
                <a:cubicBezTo>
                  <a:pt x="12" y="57"/>
                  <a:pt x="0" y="14"/>
                  <a:pt x="8" y="9"/>
                </a:cubicBezTo>
                <a:close/>
              </a:path>
            </a:pathLst>
          </a:custGeom>
          <a:solidFill>
            <a:srgbClr val="BFEA1F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5717122-DF34-4D7D-AFBC-3A48B28DE39B}"/>
              </a:ext>
            </a:extLst>
          </p:cNvPr>
          <p:cNvSpPr>
            <a:spLocks/>
          </p:cNvSpPr>
          <p:nvPr/>
        </p:nvSpPr>
        <p:spPr bwMode="auto">
          <a:xfrm rot="20497795">
            <a:off x="3795713" y="1846263"/>
            <a:ext cx="2266950" cy="2265362"/>
          </a:xfrm>
          <a:custGeom>
            <a:avLst/>
            <a:gdLst>
              <a:gd name="T0" fmla="*/ 743 w 841"/>
              <a:gd name="T1" fmla="*/ 112 h 841"/>
              <a:gd name="T2" fmla="*/ 241 w 841"/>
              <a:gd name="T3" fmla="*/ 12 h 841"/>
              <a:gd name="T4" fmla="*/ 112 w 841"/>
              <a:gd name="T5" fmla="*/ 98 h 841"/>
              <a:gd name="T6" fmla="*/ 12 w 841"/>
              <a:gd name="T7" fmla="*/ 600 h 841"/>
              <a:gd name="T8" fmla="*/ 98 w 841"/>
              <a:gd name="T9" fmla="*/ 729 h 841"/>
              <a:gd name="T10" fmla="*/ 600 w 841"/>
              <a:gd name="T11" fmla="*/ 829 h 841"/>
              <a:gd name="T12" fmla="*/ 729 w 841"/>
              <a:gd name="T13" fmla="*/ 743 h 841"/>
              <a:gd name="T14" fmla="*/ 829 w 841"/>
              <a:gd name="T15" fmla="*/ 241 h 841"/>
              <a:gd name="T16" fmla="*/ 743 w 841"/>
              <a:gd name="T17" fmla="*/ 112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1" h="841">
                <a:moveTo>
                  <a:pt x="743" y="112"/>
                </a:moveTo>
                <a:cubicBezTo>
                  <a:pt x="241" y="12"/>
                  <a:pt x="241" y="12"/>
                  <a:pt x="241" y="12"/>
                </a:cubicBezTo>
                <a:cubicBezTo>
                  <a:pt x="182" y="0"/>
                  <a:pt x="124" y="39"/>
                  <a:pt x="112" y="98"/>
                </a:cubicBezTo>
                <a:cubicBezTo>
                  <a:pt x="12" y="600"/>
                  <a:pt x="12" y="600"/>
                  <a:pt x="12" y="600"/>
                </a:cubicBezTo>
                <a:cubicBezTo>
                  <a:pt x="0" y="659"/>
                  <a:pt x="39" y="717"/>
                  <a:pt x="98" y="729"/>
                </a:cubicBezTo>
                <a:cubicBezTo>
                  <a:pt x="469" y="803"/>
                  <a:pt x="174" y="744"/>
                  <a:pt x="600" y="829"/>
                </a:cubicBezTo>
                <a:cubicBezTo>
                  <a:pt x="659" y="841"/>
                  <a:pt x="717" y="802"/>
                  <a:pt x="729" y="743"/>
                </a:cubicBezTo>
                <a:cubicBezTo>
                  <a:pt x="829" y="241"/>
                  <a:pt x="829" y="241"/>
                  <a:pt x="829" y="241"/>
                </a:cubicBezTo>
                <a:cubicBezTo>
                  <a:pt x="841" y="182"/>
                  <a:pt x="802" y="124"/>
                  <a:pt x="743" y="112"/>
                </a:cubicBezTo>
                <a:close/>
              </a:path>
            </a:pathLst>
          </a:custGeom>
          <a:solidFill>
            <a:srgbClr val="BFEA1F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67B429F-69DF-433E-9746-12E968A02E99}"/>
              </a:ext>
            </a:extLst>
          </p:cNvPr>
          <p:cNvSpPr>
            <a:spLocks/>
          </p:cNvSpPr>
          <p:nvPr/>
        </p:nvSpPr>
        <p:spPr bwMode="auto">
          <a:xfrm rot="20497795">
            <a:off x="5257800" y="3868738"/>
            <a:ext cx="608013" cy="827087"/>
          </a:xfrm>
          <a:custGeom>
            <a:avLst/>
            <a:gdLst>
              <a:gd name="T0" fmla="*/ 53 w 161"/>
              <a:gd name="T1" fmla="*/ 0 h 253"/>
              <a:gd name="T2" fmla="*/ 0 w 161"/>
              <a:gd name="T3" fmla="*/ 253 h 253"/>
              <a:gd name="T4" fmla="*/ 161 w 161"/>
              <a:gd name="T5" fmla="*/ 0 h 253"/>
              <a:gd name="T6" fmla="*/ 53 w 161"/>
              <a:gd name="T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253">
                <a:moveTo>
                  <a:pt x="53" y="0"/>
                </a:moveTo>
                <a:cubicBezTo>
                  <a:pt x="55" y="82"/>
                  <a:pt x="39" y="175"/>
                  <a:pt x="0" y="253"/>
                </a:cubicBezTo>
                <a:cubicBezTo>
                  <a:pt x="81" y="166"/>
                  <a:pt x="132" y="90"/>
                  <a:pt x="161" y="0"/>
                </a:cubicBezTo>
                <a:lnTo>
                  <a:pt x="53" y="0"/>
                </a:lnTo>
                <a:close/>
              </a:path>
            </a:pathLst>
          </a:custGeom>
          <a:solidFill>
            <a:srgbClr val="BFEA1F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FA56E0-778F-4951-B551-BB7E6570874B}"/>
              </a:ext>
            </a:extLst>
          </p:cNvPr>
          <p:cNvSpPr>
            <a:spLocks noChangeArrowheads="1"/>
          </p:cNvSpPr>
          <p:nvPr/>
        </p:nvSpPr>
        <p:spPr bwMode="auto">
          <a:xfrm rot="1154425" flipH="1">
            <a:off x="6126163" y="1951038"/>
            <a:ext cx="2135187" cy="2133600"/>
          </a:xfrm>
          <a:prstGeom prst="ellipse">
            <a:avLst/>
          </a:prstGeom>
          <a:solidFill>
            <a:srgbClr val="003760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E10D1-6DBB-45C0-9E3C-FB315310E074}"/>
              </a:ext>
            </a:extLst>
          </p:cNvPr>
          <p:cNvSpPr>
            <a:spLocks/>
          </p:cNvSpPr>
          <p:nvPr/>
        </p:nvSpPr>
        <p:spPr bwMode="auto">
          <a:xfrm rot="1154425" flipH="1">
            <a:off x="6554788" y="3979863"/>
            <a:ext cx="534987" cy="766762"/>
          </a:xfrm>
          <a:custGeom>
            <a:avLst/>
            <a:gdLst>
              <a:gd name="T0" fmla="*/ 53 w 161"/>
              <a:gd name="T1" fmla="*/ 0 h 252"/>
              <a:gd name="T2" fmla="*/ 0 w 161"/>
              <a:gd name="T3" fmla="*/ 252 h 252"/>
              <a:gd name="T4" fmla="*/ 161 w 161"/>
              <a:gd name="T5" fmla="*/ 0 h 252"/>
              <a:gd name="T6" fmla="*/ 53 w 161"/>
              <a:gd name="T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252">
                <a:moveTo>
                  <a:pt x="53" y="0"/>
                </a:moveTo>
                <a:cubicBezTo>
                  <a:pt x="55" y="82"/>
                  <a:pt x="38" y="174"/>
                  <a:pt x="0" y="252"/>
                </a:cubicBezTo>
                <a:cubicBezTo>
                  <a:pt x="81" y="165"/>
                  <a:pt x="132" y="90"/>
                  <a:pt x="161" y="0"/>
                </a:cubicBezTo>
                <a:lnTo>
                  <a:pt x="53" y="0"/>
                </a:lnTo>
                <a:close/>
              </a:path>
            </a:pathLst>
          </a:custGeom>
          <a:solidFill>
            <a:srgbClr val="003760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0A7D08D-ED83-44C8-B65F-C2EDAC6B6E3B}"/>
              </a:ext>
            </a:extLst>
          </p:cNvPr>
          <p:cNvSpPr>
            <a:spLocks/>
          </p:cNvSpPr>
          <p:nvPr/>
        </p:nvSpPr>
        <p:spPr bwMode="auto">
          <a:xfrm>
            <a:off x="5876925" y="4848225"/>
            <a:ext cx="1774825" cy="2019300"/>
          </a:xfrm>
          <a:custGeom>
            <a:avLst/>
            <a:gdLst>
              <a:gd name="T0" fmla="*/ 550 w 793"/>
              <a:gd name="T1" fmla="*/ 630 h 902"/>
              <a:gd name="T2" fmla="*/ 511 w 793"/>
              <a:gd name="T3" fmla="*/ 596 h 902"/>
              <a:gd name="T4" fmla="*/ 567 w 793"/>
              <a:gd name="T5" fmla="*/ 656 h 902"/>
              <a:gd name="T6" fmla="*/ 790 w 793"/>
              <a:gd name="T7" fmla="*/ 824 h 902"/>
              <a:gd name="T8" fmla="*/ 763 w 793"/>
              <a:gd name="T9" fmla="*/ 902 h 902"/>
              <a:gd name="T10" fmla="*/ 30 w 793"/>
              <a:gd name="T11" fmla="*/ 902 h 902"/>
              <a:gd name="T12" fmla="*/ 3 w 793"/>
              <a:gd name="T13" fmla="*/ 824 h 902"/>
              <a:gd name="T14" fmla="*/ 226 w 793"/>
              <a:gd name="T15" fmla="*/ 656 h 902"/>
              <a:gd name="T16" fmla="*/ 283 w 793"/>
              <a:gd name="T17" fmla="*/ 591 h 902"/>
              <a:gd name="T18" fmla="*/ 238 w 793"/>
              <a:gd name="T19" fmla="*/ 627 h 902"/>
              <a:gd name="T20" fmla="*/ 140 w 793"/>
              <a:gd name="T21" fmla="*/ 357 h 902"/>
              <a:gd name="T22" fmla="*/ 503 w 793"/>
              <a:gd name="T23" fmla="*/ 95 h 902"/>
              <a:gd name="T24" fmla="*/ 550 w 793"/>
              <a:gd name="T25" fmla="*/ 630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3" h="902">
                <a:moveTo>
                  <a:pt x="550" y="630"/>
                </a:moveTo>
                <a:cubicBezTo>
                  <a:pt x="537" y="617"/>
                  <a:pt x="524" y="606"/>
                  <a:pt x="511" y="596"/>
                </a:cubicBezTo>
                <a:cubicBezTo>
                  <a:pt x="518" y="622"/>
                  <a:pt x="534" y="643"/>
                  <a:pt x="567" y="656"/>
                </a:cubicBezTo>
                <a:cubicBezTo>
                  <a:pt x="661" y="696"/>
                  <a:pt x="793" y="706"/>
                  <a:pt x="790" y="824"/>
                </a:cubicBezTo>
                <a:cubicBezTo>
                  <a:pt x="789" y="849"/>
                  <a:pt x="779" y="876"/>
                  <a:pt x="763" y="902"/>
                </a:cubicBezTo>
                <a:cubicBezTo>
                  <a:pt x="30" y="902"/>
                  <a:pt x="30" y="902"/>
                  <a:pt x="30" y="902"/>
                </a:cubicBezTo>
                <a:cubicBezTo>
                  <a:pt x="14" y="876"/>
                  <a:pt x="4" y="849"/>
                  <a:pt x="3" y="824"/>
                </a:cubicBezTo>
                <a:cubicBezTo>
                  <a:pt x="0" y="706"/>
                  <a:pt x="132" y="696"/>
                  <a:pt x="226" y="656"/>
                </a:cubicBezTo>
                <a:cubicBezTo>
                  <a:pt x="261" y="642"/>
                  <a:pt x="277" y="619"/>
                  <a:pt x="283" y="591"/>
                </a:cubicBezTo>
                <a:cubicBezTo>
                  <a:pt x="268" y="601"/>
                  <a:pt x="253" y="613"/>
                  <a:pt x="238" y="627"/>
                </a:cubicBezTo>
                <a:cubicBezTo>
                  <a:pt x="177" y="550"/>
                  <a:pt x="141" y="487"/>
                  <a:pt x="140" y="357"/>
                </a:cubicBezTo>
                <a:cubicBezTo>
                  <a:pt x="137" y="74"/>
                  <a:pt x="400" y="0"/>
                  <a:pt x="503" y="95"/>
                </a:cubicBezTo>
                <a:cubicBezTo>
                  <a:pt x="736" y="95"/>
                  <a:pt x="676" y="514"/>
                  <a:pt x="550" y="630"/>
                </a:cubicBezTo>
                <a:close/>
              </a:path>
            </a:pathLst>
          </a:custGeom>
          <a:solidFill>
            <a:srgbClr val="003760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143FBC7-66BC-4997-9EF1-2D97D1010570}"/>
              </a:ext>
            </a:extLst>
          </p:cNvPr>
          <p:cNvSpPr>
            <a:spLocks/>
          </p:cNvSpPr>
          <p:nvPr/>
        </p:nvSpPr>
        <p:spPr bwMode="auto">
          <a:xfrm>
            <a:off x="6362700" y="5410200"/>
            <a:ext cx="815975" cy="765175"/>
          </a:xfrm>
          <a:custGeom>
            <a:avLst/>
            <a:gdLst>
              <a:gd name="T0" fmla="*/ 364 w 364"/>
              <a:gd name="T1" fmla="*/ 204 h 341"/>
              <a:gd name="T2" fmla="*/ 340 w 364"/>
              <a:gd name="T3" fmla="*/ 217 h 341"/>
              <a:gd name="T4" fmla="*/ 180 w 364"/>
              <a:gd name="T5" fmla="*/ 341 h 341"/>
              <a:gd name="T6" fmla="*/ 20 w 364"/>
              <a:gd name="T7" fmla="*/ 217 h 341"/>
              <a:gd name="T8" fmla="*/ 0 w 364"/>
              <a:gd name="T9" fmla="*/ 208 h 341"/>
              <a:gd name="T10" fmla="*/ 226 w 364"/>
              <a:gd name="T11" fmla="*/ 0 h 341"/>
              <a:gd name="T12" fmla="*/ 57 w 364"/>
              <a:gd name="T13" fmla="*/ 194 h 341"/>
              <a:gd name="T14" fmla="*/ 300 w 364"/>
              <a:gd name="T15" fmla="*/ 42 h 341"/>
              <a:gd name="T16" fmla="*/ 364 w 364"/>
              <a:gd name="T17" fmla="*/ 20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4" h="341">
                <a:moveTo>
                  <a:pt x="364" y="204"/>
                </a:moveTo>
                <a:cubicBezTo>
                  <a:pt x="357" y="211"/>
                  <a:pt x="349" y="216"/>
                  <a:pt x="340" y="217"/>
                </a:cubicBezTo>
                <a:cubicBezTo>
                  <a:pt x="310" y="288"/>
                  <a:pt x="255" y="341"/>
                  <a:pt x="180" y="341"/>
                </a:cubicBezTo>
                <a:cubicBezTo>
                  <a:pt x="104" y="341"/>
                  <a:pt x="49" y="288"/>
                  <a:pt x="20" y="217"/>
                </a:cubicBezTo>
                <a:cubicBezTo>
                  <a:pt x="12" y="216"/>
                  <a:pt x="6" y="213"/>
                  <a:pt x="0" y="208"/>
                </a:cubicBezTo>
                <a:cubicBezTo>
                  <a:pt x="56" y="174"/>
                  <a:pt x="105" y="108"/>
                  <a:pt x="226" y="0"/>
                </a:cubicBezTo>
                <a:cubicBezTo>
                  <a:pt x="208" y="32"/>
                  <a:pt x="174" y="90"/>
                  <a:pt x="57" y="194"/>
                </a:cubicBezTo>
                <a:cubicBezTo>
                  <a:pt x="120" y="204"/>
                  <a:pt x="237" y="125"/>
                  <a:pt x="300" y="42"/>
                </a:cubicBezTo>
                <a:cubicBezTo>
                  <a:pt x="315" y="101"/>
                  <a:pt x="336" y="166"/>
                  <a:pt x="364" y="2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99C6D06-D8AD-470C-BE3F-A245A31D2751}"/>
              </a:ext>
            </a:extLst>
          </p:cNvPr>
          <p:cNvSpPr>
            <a:spLocks/>
          </p:cNvSpPr>
          <p:nvPr/>
        </p:nvSpPr>
        <p:spPr bwMode="auto">
          <a:xfrm>
            <a:off x="6108700" y="6180138"/>
            <a:ext cx="1323975" cy="679450"/>
          </a:xfrm>
          <a:custGeom>
            <a:avLst/>
            <a:gdLst>
              <a:gd name="T0" fmla="*/ 0 w 591"/>
              <a:gd name="T1" fmla="*/ 135 h 304"/>
              <a:gd name="T2" fmla="*/ 142 w 591"/>
              <a:gd name="T3" fmla="*/ 85 h 304"/>
              <a:gd name="T4" fmla="*/ 206 w 591"/>
              <a:gd name="T5" fmla="*/ 0 h 304"/>
              <a:gd name="T6" fmla="*/ 293 w 591"/>
              <a:gd name="T7" fmla="*/ 23 h 304"/>
              <a:gd name="T8" fmla="*/ 378 w 591"/>
              <a:gd name="T9" fmla="*/ 0 h 304"/>
              <a:gd name="T10" fmla="*/ 437 w 591"/>
              <a:gd name="T11" fmla="*/ 85 h 304"/>
              <a:gd name="T12" fmla="*/ 591 w 591"/>
              <a:gd name="T13" fmla="*/ 138 h 304"/>
              <a:gd name="T14" fmla="*/ 0 w 591"/>
              <a:gd name="T15" fmla="*/ 135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1" h="304">
                <a:moveTo>
                  <a:pt x="0" y="135"/>
                </a:moveTo>
                <a:cubicBezTo>
                  <a:pt x="39" y="116"/>
                  <a:pt x="93" y="103"/>
                  <a:pt x="142" y="85"/>
                </a:cubicBezTo>
                <a:cubicBezTo>
                  <a:pt x="176" y="72"/>
                  <a:pt x="196" y="39"/>
                  <a:pt x="206" y="0"/>
                </a:cubicBezTo>
                <a:cubicBezTo>
                  <a:pt x="232" y="15"/>
                  <a:pt x="260" y="23"/>
                  <a:pt x="293" y="23"/>
                </a:cubicBezTo>
                <a:cubicBezTo>
                  <a:pt x="324" y="23"/>
                  <a:pt x="353" y="15"/>
                  <a:pt x="378" y="0"/>
                </a:cubicBezTo>
                <a:cubicBezTo>
                  <a:pt x="388" y="38"/>
                  <a:pt x="406" y="71"/>
                  <a:pt x="437" y="85"/>
                </a:cubicBezTo>
                <a:cubicBezTo>
                  <a:pt x="480" y="103"/>
                  <a:pt x="544" y="116"/>
                  <a:pt x="591" y="138"/>
                </a:cubicBezTo>
                <a:cubicBezTo>
                  <a:pt x="415" y="304"/>
                  <a:pt x="142" y="297"/>
                  <a:pt x="0" y="1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E4FDDB2E-EA46-4689-A911-89452CBA7CBD}"/>
              </a:ext>
            </a:extLst>
          </p:cNvPr>
          <p:cNvSpPr>
            <a:spLocks noEditPoints="1"/>
          </p:cNvSpPr>
          <p:nvPr/>
        </p:nvSpPr>
        <p:spPr bwMode="auto">
          <a:xfrm>
            <a:off x="2978150" y="4822825"/>
            <a:ext cx="1773238" cy="2044700"/>
          </a:xfrm>
          <a:custGeom>
            <a:avLst/>
            <a:gdLst>
              <a:gd name="T0" fmla="*/ 396 w 792"/>
              <a:gd name="T1" fmla="*/ 85 h 914"/>
              <a:gd name="T2" fmla="*/ 395 w 792"/>
              <a:gd name="T3" fmla="*/ 10 h 914"/>
              <a:gd name="T4" fmla="*/ 547 w 792"/>
              <a:gd name="T5" fmla="*/ 166 h 914"/>
              <a:gd name="T6" fmla="*/ 615 w 792"/>
              <a:gd name="T7" fmla="*/ 329 h 914"/>
              <a:gd name="T8" fmla="*/ 626 w 792"/>
              <a:gd name="T9" fmla="*/ 424 h 914"/>
              <a:gd name="T10" fmla="*/ 573 w 792"/>
              <a:gd name="T11" fmla="*/ 499 h 914"/>
              <a:gd name="T12" fmla="*/ 567 w 792"/>
              <a:gd name="T13" fmla="*/ 668 h 914"/>
              <a:gd name="T14" fmla="*/ 763 w 792"/>
              <a:gd name="T15" fmla="*/ 914 h 914"/>
              <a:gd name="T16" fmla="*/ 395 w 792"/>
              <a:gd name="T17" fmla="*/ 847 h 914"/>
              <a:gd name="T18" fmla="*/ 453 w 792"/>
              <a:gd name="T19" fmla="*/ 775 h 914"/>
              <a:gd name="T20" fmla="*/ 574 w 792"/>
              <a:gd name="T21" fmla="*/ 699 h 914"/>
              <a:gd name="T22" fmla="*/ 399 w 792"/>
              <a:gd name="T23" fmla="*/ 820 h 914"/>
              <a:gd name="T24" fmla="*/ 395 w 792"/>
              <a:gd name="T25" fmla="*/ 786 h 914"/>
              <a:gd name="T26" fmla="*/ 518 w 792"/>
              <a:gd name="T27" fmla="*/ 665 h 914"/>
              <a:gd name="T28" fmla="*/ 396 w 792"/>
              <a:gd name="T29" fmla="*/ 629 h 914"/>
              <a:gd name="T30" fmla="*/ 395 w 792"/>
              <a:gd name="T31" fmla="*/ 604 h 914"/>
              <a:gd name="T32" fmla="*/ 556 w 792"/>
              <a:gd name="T33" fmla="*/ 480 h 914"/>
              <a:gd name="T34" fmla="*/ 595 w 792"/>
              <a:gd name="T35" fmla="*/ 343 h 914"/>
              <a:gd name="T36" fmla="*/ 531 w 792"/>
              <a:gd name="T37" fmla="*/ 440 h 914"/>
              <a:gd name="T38" fmla="*/ 550 w 792"/>
              <a:gd name="T39" fmla="*/ 336 h 914"/>
              <a:gd name="T40" fmla="*/ 529 w 792"/>
              <a:gd name="T41" fmla="*/ 238 h 914"/>
              <a:gd name="T42" fmla="*/ 475 w 792"/>
              <a:gd name="T43" fmla="*/ 217 h 914"/>
              <a:gd name="T44" fmla="*/ 395 w 792"/>
              <a:gd name="T45" fmla="*/ 82 h 914"/>
              <a:gd name="T46" fmla="*/ 3 w 792"/>
              <a:gd name="T47" fmla="*/ 836 h 914"/>
              <a:gd name="T48" fmla="*/ 285 w 792"/>
              <a:gd name="T49" fmla="*/ 588 h 914"/>
              <a:gd name="T50" fmla="*/ 188 w 792"/>
              <a:gd name="T51" fmla="*/ 475 h 914"/>
              <a:gd name="T52" fmla="*/ 165 w 792"/>
              <a:gd name="T53" fmla="*/ 367 h 914"/>
              <a:gd name="T54" fmla="*/ 176 w 792"/>
              <a:gd name="T55" fmla="*/ 318 h 914"/>
              <a:gd name="T56" fmla="*/ 246 w 792"/>
              <a:gd name="T57" fmla="*/ 69 h 914"/>
              <a:gd name="T58" fmla="*/ 263 w 792"/>
              <a:gd name="T59" fmla="*/ 53 h 914"/>
              <a:gd name="T60" fmla="*/ 395 w 792"/>
              <a:gd name="T61" fmla="*/ 243 h 914"/>
              <a:gd name="T62" fmla="*/ 264 w 792"/>
              <a:gd name="T63" fmla="*/ 238 h 914"/>
              <a:gd name="T64" fmla="*/ 244 w 792"/>
              <a:gd name="T65" fmla="*/ 342 h 914"/>
              <a:gd name="T66" fmla="*/ 236 w 792"/>
              <a:gd name="T67" fmla="*/ 420 h 914"/>
              <a:gd name="T68" fmla="*/ 195 w 792"/>
              <a:gd name="T69" fmla="*/ 344 h 914"/>
              <a:gd name="T70" fmla="*/ 395 w 792"/>
              <a:gd name="T71" fmla="*/ 604 h 914"/>
              <a:gd name="T72" fmla="*/ 311 w 792"/>
              <a:gd name="T73" fmla="*/ 606 h 914"/>
              <a:gd name="T74" fmla="*/ 395 w 792"/>
              <a:gd name="T75" fmla="*/ 786 h 914"/>
              <a:gd name="T76" fmla="*/ 268 w 792"/>
              <a:gd name="T77" fmla="*/ 674 h 914"/>
              <a:gd name="T78" fmla="*/ 215 w 792"/>
              <a:gd name="T79" fmla="*/ 696 h 914"/>
              <a:gd name="T80" fmla="*/ 340 w 792"/>
              <a:gd name="T81" fmla="*/ 783 h 914"/>
              <a:gd name="T82" fmla="*/ 395 w 792"/>
              <a:gd name="T83" fmla="*/ 914 h 914"/>
              <a:gd name="T84" fmla="*/ 395 w 792"/>
              <a:gd name="T85" fmla="*/ 50 h 914"/>
              <a:gd name="T86" fmla="*/ 360 w 792"/>
              <a:gd name="T87" fmla="*/ 17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2" h="914">
                <a:moveTo>
                  <a:pt x="395" y="82"/>
                </a:moveTo>
                <a:cubicBezTo>
                  <a:pt x="395" y="83"/>
                  <a:pt x="395" y="84"/>
                  <a:pt x="396" y="85"/>
                </a:cubicBezTo>
                <a:cubicBezTo>
                  <a:pt x="402" y="73"/>
                  <a:pt x="401" y="61"/>
                  <a:pt x="395" y="50"/>
                </a:cubicBezTo>
                <a:cubicBezTo>
                  <a:pt x="395" y="10"/>
                  <a:pt x="395" y="10"/>
                  <a:pt x="395" y="10"/>
                </a:cubicBezTo>
                <a:cubicBezTo>
                  <a:pt x="483" y="0"/>
                  <a:pt x="549" y="69"/>
                  <a:pt x="521" y="140"/>
                </a:cubicBezTo>
                <a:cubicBezTo>
                  <a:pt x="531" y="148"/>
                  <a:pt x="540" y="157"/>
                  <a:pt x="547" y="166"/>
                </a:cubicBezTo>
                <a:cubicBezTo>
                  <a:pt x="582" y="207"/>
                  <a:pt x="608" y="265"/>
                  <a:pt x="615" y="329"/>
                </a:cubicBezTo>
                <a:cubicBezTo>
                  <a:pt x="615" y="329"/>
                  <a:pt x="615" y="329"/>
                  <a:pt x="615" y="329"/>
                </a:cubicBezTo>
                <a:cubicBezTo>
                  <a:pt x="621" y="340"/>
                  <a:pt x="625" y="353"/>
                  <a:pt x="627" y="367"/>
                </a:cubicBezTo>
                <a:cubicBezTo>
                  <a:pt x="630" y="385"/>
                  <a:pt x="630" y="406"/>
                  <a:pt x="626" y="424"/>
                </a:cubicBezTo>
                <a:cubicBezTo>
                  <a:pt x="622" y="444"/>
                  <a:pt x="615" y="462"/>
                  <a:pt x="604" y="475"/>
                </a:cubicBezTo>
                <a:cubicBezTo>
                  <a:pt x="596" y="486"/>
                  <a:pt x="585" y="495"/>
                  <a:pt x="573" y="499"/>
                </a:cubicBezTo>
                <a:cubicBezTo>
                  <a:pt x="557" y="535"/>
                  <a:pt x="535" y="566"/>
                  <a:pt x="507" y="588"/>
                </a:cubicBezTo>
                <a:cubicBezTo>
                  <a:pt x="511" y="623"/>
                  <a:pt x="525" y="651"/>
                  <a:pt x="567" y="668"/>
                </a:cubicBezTo>
                <a:cubicBezTo>
                  <a:pt x="661" y="708"/>
                  <a:pt x="792" y="718"/>
                  <a:pt x="790" y="836"/>
                </a:cubicBezTo>
                <a:cubicBezTo>
                  <a:pt x="789" y="861"/>
                  <a:pt x="779" y="888"/>
                  <a:pt x="763" y="914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395" y="847"/>
                  <a:pt x="395" y="847"/>
                  <a:pt x="395" y="847"/>
                </a:cubicBezTo>
                <a:cubicBezTo>
                  <a:pt x="396" y="851"/>
                  <a:pt x="397" y="856"/>
                  <a:pt x="397" y="860"/>
                </a:cubicBezTo>
                <a:cubicBezTo>
                  <a:pt x="401" y="837"/>
                  <a:pt x="430" y="790"/>
                  <a:pt x="453" y="775"/>
                </a:cubicBezTo>
                <a:cubicBezTo>
                  <a:pt x="479" y="790"/>
                  <a:pt x="489" y="819"/>
                  <a:pt x="504" y="838"/>
                </a:cubicBezTo>
                <a:cubicBezTo>
                  <a:pt x="531" y="811"/>
                  <a:pt x="557" y="741"/>
                  <a:pt x="574" y="699"/>
                </a:cubicBezTo>
                <a:cubicBezTo>
                  <a:pt x="558" y="695"/>
                  <a:pt x="544" y="687"/>
                  <a:pt x="532" y="677"/>
                </a:cubicBezTo>
                <a:cubicBezTo>
                  <a:pt x="485" y="727"/>
                  <a:pt x="439" y="766"/>
                  <a:pt x="399" y="820"/>
                </a:cubicBezTo>
                <a:cubicBezTo>
                  <a:pt x="398" y="818"/>
                  <a:pt x="396" y="817"/>
                  <a:pt x="395" y="816"/>
                </a:cubicBezTo>
                <a:cubicBezTo>
                  <a:pt x="395" y="786"/>
                  <a:pt x="395" y="786"/>
                  <a:pt x="395" y="786"/>
                </a:cubicBezTo>
                <a:cubicBezTo>
                  <a:pt x="396" y="787"/>
                  <a:pt x="397" y="788"/>
                  <a:pt x="399" y="789"/>
                </a:cubicBezTo>
                <a:cubicBezTo>
                  <a:pt x="433" y="752"/>
                  <a:pt x="467" y="728"/>
                  <a:pt x="518" y="665"/>
                </a:cubicBezTo>
                <a:cubicBezTo>
                  <a:pt x="501" y="648"/>
                  <a:pt x="490" y="626"/>
                  <a:pt x="484" y="605"/>
                </a:cubicBezTo>
                <a:cubicBezTo>
                  <a:pt x="458" y="620"/>
                  <a:pt x="429" y="629"/>
                  <a:pt x="396" y="629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95" y="604"/>
                  <a:pt x="395" y="604"/>
                  <a:pt x="395" y="604"/>
                </a:cubicBezTo>
                <a:cubicBezTo>
                  <a:pt x="395" y="604"/>
                  <a:pt x="396" y="604"/>
                  <a:pt x="396" y="604"/>
                </a:cubicBezTo>
                <a:cubicBezTo>
                  <a:pt x="471" y="604"/>
                  <a:pt x="526" y="551"/>
                  <a:pt x="556" y="480"/>
                </a:cubicBezTo>
                <a:cubicBezTo>
                  <a:pt x="600" y="472"/>
                  <a:pt x="618" y="391"/>
                  <a:pt x="597" y="344"/>
                </a:cubicBezTo>
                <a:cubicBezTo>
                  <a:pt x="596" y="343"/>
                  <a:pt x="596" y="343"/>
                  <a:pt x="595" y="343"/>
                </a:cubicBezTo>
                <a:cubicBezTo>
                  <a:pt x="566" y="324"/>
                  <a:pt x="557" y="411"/>
                  <a:pt x="557" y="420"/>
                </a:cubicBezTo>
                <a:cubicBezTo>
                  <a:pt x="556" y="451"/>
                  <a:pt x="523" y="461"/>
                  <a:pt x="531" y="440"/>
                </a:cubicBezTo>
                <a:cubicBezTo>
                  <a:pt x="538" y="418"/>
                  <a:pt x="548" y="385"/>
                  <a:pt x="549" y="342"/>
                </a:cubicBezTo>
                <a:cubicBezTo>
                  <a:pt x="549" y="340"/>
                  <a:pt x="550" y="338"/>
                  <a:pt x="550" y="336"/>
                </a:cubicBezTo>
                <a:cubicBezTo>
                  <a:pt x="550" y="304"/>
                  <a:pt x="543" y="271"/>
                  <a:pt x="530" y="239"/>
                </a:cubicBezTo>
                <a:cubicBezTo>
                  <a:pt x="530" y="239"/>
                  <a:pt x="530" y="239"/>
                  <a:pt x="529" y="238"/>
                </a:cubicBezTo>
                <a:cubicBezTo>
                  <a:pt x="516" y="219"/>
                  <a:pt x="507" y="209"/>
                  <a:pt x="476" y="217"/>
                </a:cubicBezTo>
                <a:cubicBezTo>
                  <a:pt x="475" y="217"/>
                  <a:pt x="475" y="217"/>
                  <a:pt x="475" y="217"/>
                </a:cubicBezTo>
                <a:cubicBezTo>
                  <a:pt x="445" y="231"/>
                  <a:pt x="419" y="239"/>
                  <a:pt x="395" y="243"/>
                </a:cubicBezTo>
                <a:lnTo>
                  <a:pt x="395" y="82"/>
                </a:lnTo>
                <a:close/>
                <a:moveTo>
                  <a:pt x="29" y="914"/>
                </a:moveTo>
                <a:cubicBezTo>
                  <a:pt x="14" y="888"/>
                  <a:pt x="3" y="861"/>
                  <a:pt x="3" y="836"/>
                </a:cubicBezTo>
                <a:cubicBezTo>
                  <a:pt x="0" y="718"/>
                  <a:pt x="132" y="708"/>
                  <a:pt x="226" y="668"/>
                </a:cubicBezTo>
                <a:cubicBezTo>
                  <a:pt x="267" y="651"/>
                  <a:pt x="282" y="623"/>
                  <a:pt x="285" y="588"/>
                </a:cubicBezTo>
                <a:cubicBezTo>
                  <a:pt x="257" y="566"/>
                  <a:pt x="235" y="535"/>
                  <a:pt x="219" y="499"/>
                </a:cubicBezTo>
                <a:cubicBezTo>
                  <a:pt x="207" y="495"/>
                  <a:pt x="197" y="486"/>
                  <a:pt x="188" y="475"/>
                </a:cubicBezTo>
                <a:cubicBezTo>
                  <a:pt x="178" y="462"/>
                  <a:pt x="170" y="444"/>
                  <a:pt x="166" y="424"/>
                </a:cubicBezTo>
                <a:cubicBezTo>
                  <a:pt x="163" y="406"/>
                  <a:pt x="162" y="385"/>
                  <a:pt x="165" y="367"/>
                </a:cubicBezTo>
                <a:cubicBezTo>
                  <a:pt x="167" y="354"/>
                  <a:pt x="171" y="341"/>
                  <a:pt x="176" y="330"/>
                </a:cubicBezTo>
                <a:cubicBezTo>
                  <a:pt x="176" y="327"/>
                  <a:pt x="176" y="323"/>
                  <a:pt x="176" y="318"/>
                </a:cubicBezTo>
                <a:cubicBezTo>
                  <a:pt x="180" y="263"/>
                  <a:pt x="205" y="208"/>
                  <a:pt x="240" y="168"/>
                </a:cubicBezTo>
                <a:cubicBezTo>
                  <a:pt x="230" y="138"/>
                  <a:pt x="232" y="103"/>
                  <a:pt x="246" y="69"/>
                </a:cubicBezTo>
                <a:cubicBezTo>
                  <a:pt x="258" y="99"/>
                  <a:pt x="267" y="119"/>
                  <a:pt x="296" y="118"/>
                </a:cubicBezTo>
                <a:cubicBezTo>
                  <a:pt x="297" y="88"/>
                  <a:pt x="289" y="71"/>
                  <a:pt x="263" y="53"/>
                </a:cubicBezTo>
                <a:cubicBezTo>
                  <a:pt x="265" y="24"/>
                  <a:pt x="364" y="0"/>
                  <a:pt x="395" y="82"/>
                </a:cubicBezTo>
                <a:cubicBezTo>
                  <a:pt x="395" y="243"/>
                  <a:pt x="395" y="243"/>
                  <a:pt x="395" y="243"/>
                </a:cubicBezTo>
                <a:cubicBezTo>
                  <a:pt x="344" y="252"/>
                  <a:pt x="305" y="242"/>
                  <a:pt x="278" y="221"/>
                </a:cubicBezTo>
                <a:cubicBezTo>
                  <a:pt x="273" y="226"/>
                  <a:pt x="268" y="231"/>
                  <a:pt x="264" y="238"/>
                </a:cubicBezTo>
                <a:cubicBezTo>
                  <a:pt x="250" y="270"/>
                  <a:pt x="242" y="306"/>
                  <a:pt x="243" y="339"/>
                </a:cubicBezTo>
                <a:cubicBezTo>
                  <a:pt x="243" y="340"/>
                  <a:pt x="244" y="341"/>
                  <a:pt x="244" y="342"/>
                </a:cubicBezTo>
                <a:cubicBezTo>
                  <a:pt x="245" y="385"/>
                  <a:pt x="255" y="418"/>
                  <a:pt x="262" y="440"/>
                </a:cubicBezTo>
                <a:cubicBezTo>
                  <a:pt x="270" y="461"/>
                  <a:pt x="237" y="451"/>
                  <a:pt x="236" y="420"/>
                </a:cubicBezTo>
                <a:cubicBezTo>
                  <a:pt x="236" y="411"/>
                  <a:pt x="227" y="324"/>
                  <a:pt x="198" y="343"/>
                </a:cubicBezTo>
                <a:cubicBezTo>
                  <a:pt x="197" y="343"/>
                  <a:pt x="196" y="344"/>
                  <a:pt x="195" y="344"/>
                </a:cubicBezTo>
                <a:cubicBezTo>
                  <a:pt x="174" y="392"/>
                  <a:pt x="192" y="473"/>
                  <a:pt x="236" y="480"/>
                </a:cubicBezTo>
                <a:cubicBezTo>
                  <a:pt x="266" y="550"/>
                  <a:pt x="320" y="603"/>
                  <a:pt x="395" y="604"/>
                </a:cubicBezTo>
                <a:cubicBezTo>
                  <a:pt x="395" y="629"/>
                  <a:pt x="395" y="629"/>
                  <a:pt x="395" y="629"/>
                </a:cubicBezTo>
                <a:cubicBezTo>
                  <a:pt x="364" y="629"/>
                  <a:pt x="336" y="621"/>
                  <a:pt x="311" y="606"/>
                </a:cubicBezTo>
                <a:cubicBezTo>
                  <a:pt x="305" y="624"/>
                  <a:pt x="294" y="641"/>
                  <a:pt x="280" y="657"/>
                </a:cubicBezTo>
                <a:cubicBezTo>
                  <a:pt x="328" y="725"/>
                  <a:pt x="365" y="766"/>
                  <a:pt x="395" y="786"/>
                </a:cubicBezTo>
                <a:cubicBezTo>
                  <a:pt x="395" y="816"/>
                  <a:pt x="395" y="816"/>
                  <a:pt x="395" y="816"/>
                </a:cubicBezTo>
                <a:cubicBezTo>
                  <a:pt x="357" y="783"/>
                  <a:pt x="300" y="719"/>
                  <a:pt x="268" y="674"/>
                </a:cubicBezTo>
                <a:cubicBezTo>
                  <a:pt x="267" y="673"/>
                  <a:pt x="267" y="671"/>
                  <a:pt x="266" y="669"/>
                </a:cubicBezTo>
                <a:cubicBezTo>
                  <a:pt x="251" y="682"/>
                  <a:pt x="233" y="692"/>
                  <a:pt x="215" y="696"/>
                </a:cubicBezTo>
                <a:cubicBezTo>
                  <a:pt x="229" y="754"/>
                  <a:pt x="274" y="818"/>
                  <a:pt x="291" y="839"/>
                </a:cubicBezTo>
                <a:cubicBezTo>
                  <a:pt x="307" y="818"/>
                  <a:pt x="315" y="795"/>
                  <a:pt x="340" y="783"/>
                </a:cubicBezTo>
                <a:cubicBezTo>
                  <a:pt x="351" y="794"/>
                  <a:pt x="385" y="818"/>
                  <a:pt x="395" y="847"/>
                </a:cubicBezTo>
                <a:cubicBezTo>
                  <a:pt x="395" y="914"/>
                  <a:pt x="395" y="914"/>
                  <a:pt x="395" y="914"/>
                </a:cubicBezTo>
                <a:cubicBezTo>
                  <a:pt x="29" y="914"/>
                  <a:pt x="29" y="914"/>
                  <a:pt x="29" y="914"/>
                </a:cubicBezTo>
                <a:close/>
                <a:moveTo>
                  <a:pt x="395" y="50"/>
                </a:moveTo>
                <a:cubicBezTo>
                  <a:pt x="395" y="10"/>
                  <a:pt x="395" y="10"/>
                  <a:pt x="395" y="10"/>
                </a:cubicBezTo>
                <a:cubicBezTo>
                  <a:pt x="384" y="11"/>
                  <a:pt x="372" y="13"/>
                  <a:pt x="360" y="17"/>
                </a:cubicBezTo>
                <a:cubicBezTo>
                  <a:pt x="375" y="25"/>
                  <a:pt x="388" y="37"/>
                  <a:pt x="395" y="50"/>
                </a:cubicBezTo>
                <a:close/>
              </a:path>
            </a:pathLst>
          </a:custGeom>
          <a:solidFill>
            <a:srgbClr val="005898"/>
          </a:solidFill>
          <a:ln>
            <a:noFill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39674321-4185-4EEE-9084-F3FDDF3239EF}"/>
              </a:ext>
            </a:extLst>
          </p:cNvPr>
          <p:cNvSpPr>
            <a:spLocks noEditPoints="1"/>
          </p:cNvSpPr>
          <p:nvPr/>
        </p:nvSpPr>
        <p:spPr bwMode="auto">
          <a:xfrm>
            <a:off x="7413625" y="4814888"/>
            <a:ext cx="1770063" cy="2052637"/>
          </a:xfrm>
          <a:custGeom>
            <a:avLst/>
            <a:gdLst>
              <a:gd name="T0" fmla="*/ 710 w 791"/>
              <a:gd name="T1" fmla="*/ 420 h 917"/>
              <a:gd name="T2" fmla="*/ 689 w 791"/>
              <a:gd name="T3" fmla="*/ 503 h 917"/>
              <a:gd name="T4" fmla="*/ 607 w 791"/>
              <a:gd name="T5" fmla="*/ 596 h 917"/>
              <a:gd name="T6" fmla="*/ 567 w 791"/>
              <a:gd name="T7" fmla="*/ 671 h 917"/>
              <a:gd name="T8" fmla="*/ 709 w 791"/>
              <a:gd name="T9" fmla="*/ 723 h 917"/>
              <a:gd name="T10" fmla="*/ 790 w 791"/>
              <a:gd name="T11" fmla="*/ 839 h 917"/>
              <a:gd name="T12" fmla="*/ 753 w 791"/>
              <a:gd name="T13" fmla="*/ 917 h 917"/>
              <a:gd name="T14" fmla="*/ 740 w 791"/>
              <a:gd name="T15" fmla="*/ 917 h 917"/>
              <a:gd name="T16" fmla="*/ 398 w 791"/>
              <a:gd name="T17" fmla="*/ 917 h 917"/>
              <a:gd name="T18" fmla="*/ 399 w 791"/>
              <a:gd name="T19" fmla="*/ 906 h 917"/>
              <a:gd name="T20" fmla="*/ 697 w 791"/>
              <a:gd name="T21" fmla="*/ 755 h 917"/>
              <a:gd name="T22" fmla="*/ 692 w 791"/>
              <a:gd name="T23" fmla="*/ 743 h 917"/>
              <a:gd name="T24" fmla="*/ 610 w 791"/>
              <a:gd name="T25" fmla="*/ 842 h 917"/>
              <a:gd name="T26" fmla="*/ 398 w 791"/>
              <a:gd name="T27" fmla="*/ 896 h 917"/>
              <a:gd name="T28" fmla="*/ 555 w 791"/>
              <a:gd name="T29" fmla="*/ 842 h 917"/>
              <a:gd name="T30" fmla="*/ 541 w 791"/>
              <a:gd name="T31" fmla="*/ 694 h 917"/>
              <a:gd name="T32" fmla="*/ 398 w 791"/>
              <a:gd name="T33" fmla="*/ 632 h 917"/>
              <a:gd name="T34" fmla="*/ 556 w 791"/>
              <a:gd name="T35" fmla="*/ 483 h 917"/>
              <a:gd name="T36" fmla="*/ 561 w 791"/>
              <a:gd name="T37" fmla="*/ 356 h 917"/>
              <a:gd name="T38" fmla="*/ 547 w 791"/>
              <a:gd name="T39" fmla="*/ 297 h 917"/>
              <a:gd name="T40" fmla="*/ 445 w 791"/>
              <a:gd name="T41" fmla="*/ 203 h 917"/>
              <a:gd name="T42" fmla="*/ 398 w 791"/>
              <a:gd name="T43" fmla="*/ 262 h 917"/>
              <a:gd name="T44" fmla="*/ 186 w 791"/>
              <a:gd name="T45" fmla="*/ 596 h 917"/>
              <a:gd name="T46" fmla="*/ 104 w 791"/>
              <a:gd name="T47" fmla="*/ 503 h 917"/>
              <a:gd name="T48" fmla="*/ 83 w 791"/>
              <a:gd name="T49" fmla="*/ 420 h 917"/>
              <a:gd name="T50" fmla="*/ 398 w 791"/>
              <a:gd name="T51" fmla="*/ 80 h 917"/>
              <a:gd name="T52" fmla="*/ 341 w 791"/>
              <a:gd name="T53" fmla="*/ 268 h 917"/>
              <a:gd name="T54" fmla="*/ 315 w 791"/>
              <a:gd name="T55" fmla="*/ 275 h 917"/>
              <a:gd name="T56" fmla="*/ 244 w 791"/>
              <a:gd name="T57" fmla="*/ 345 h 917"/>
              <a:gd name="T58" fmla="*/ 210 w 791"/>
              <a:gd name="T59" fmla="*/ 326 h 917"/>
              <a:gd name="T60" fmla="*/ 396 w 791"/>
              <a:gd name="T61" fmla="*/ 607 h 917"/>
              <a:gd name="T62" fmla="*/ 398 w 791"/>
              <a:gd name="T63" fmla="*/ 632 h 917"/>
              <a:gd name="T64" fmla="*/ 310 w 791"/>
              <a:gd name="T65" fmla="*/ 609 h 917"/>
              <a:gd name="T66" fmla="*/ 125 w 791"/>
              <a:gd name="T67" fmla="*/ 734 h 917"/>
              <a:gd name="T68" fmla="*/ 398 w 791"/>
              <a:gd name="T69" fmla="*/ 876 h 917"/>
              <a:gd name="T70" fmla="*/ 187 w 791"/>
              <a:gd name="T71" fmla="*/ 842 h 917"/>
              <a:gd name="T72" fmla="*/ 105 w 791"/>
              <a:gd name="T73" fmla="*/ 743 h 917"/>
              <a:gd name="T74" fmla="*/ 101 w 791"/>
              <a:gd name="T75" fmla="*/ 755 h 917"/>
              <a:gd name="T76" fmla="*/ 398 w 791"/>
              <a:gd name="T77" fmla="*/ 906 h 917"/>
              <a:gd name="T78" fmla="*/ 69 w 791"/>
              <a:gd name="T79" fmla="*/ 917 h 917"/>
              <a:gd name="T80" fmla="*/ 49 w 791"/>
              <a:gd name="T81" fmla="*/ 917 h 917"/>
              <a:gd name="T82" fmla="*/ 29 w 791"/>
              <a:gd name="T83" fmla="*/ 917 h 917"/>
              <a:gd name="T84" fmla="*/ 226 w 791"/>
              <a:gd name="T85" fmla="*/ 671 h 917"/>
              <a:gd name="T86" fmla="*/ 186 w 791"/>
              <a:gd name="T87" fmla="*/ 596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1" h="917">
                <a:moveTo>
                  <a:pt x="398" y="80"/>
                </a:moveTo>
                <a:cubicBezTo>
                  <a:pt x="680" y="0"/>
                  <a:pt x="604" y="490"/>
                  <a:pt x="710" y="420"/>
                </a:cubicBezTo>
                <a:cubicBezTo>
                  <a:pt x="716" y="450"/>
                  <a:pt x="668" y="484"/>
                  <a:pt x="625" y="491"/>
                </a:cubicBezTo>
                <a:cubicBezTo>
                  <a:pt x="639" y="503"/>
                  <a:pt x="652" y="509"/>
                  <a:pt x="689" y="503"/>
                </a:cubicBezTo>
                <a:cubicBezTo>
                  <a:pt x="654" y="565"/>
                  <a:pt x="603" y="568"/>
                  <a:pt x="573" y="568"/>
                </a:cubicBezTo>
                <a:cubicBezTo>
                  <a:pt x="575" y="578"/>
                  <a:pt x="583" y="591"/>
                  <a:pt x="607" y="596"/>
                </a:cubicBezTo>
                <a:cubicBezTo>
                  <a:pt x="589" y="616"/>
                  <a:pt x="560" y="631"/>
                  <a:pt x="526" y="642"/>
                </a:cubicBezTo>
                <a:cubicBezTo>
                  <a:pt x="536" y="654"/>
                  <a:pt x="549" y="664"/>
                  <a:pt x="567" y="671"/>
                </a:cubicBezTo>
                <a:cubicBezTo>
                  <a:pt x="612" y="690"/>
                  <a:pt x="666" y="702"/>
                  <a:pt x="709" y="723"/>
                </a:cubicBezTo>
                <a:cubicBezTo>
                  <a:pt x="709" y="723"/>
                  <a:pt x="709" y="723"/>
                  <a:pt x="709" y="723"/>
                </a:cubicBezTo>
                <a:cubicBezTo>
                  <a:pt x="709" y="723"/>
                  <a:pt x="709" y="723"/>
                  <a:pt x="709" y="723"/>
                </a:cubicBezTo>
                <a:cubicBezTo>
                  <a:pt x="756" y="745"/>
                  <a:pt x="791" y="778"/>
                  <a:pt x="790" y="839"/>
                </a:cubicBezTo>
                <a:cubicBezTo>
                  <a:pt x="789" y="864"/>
                  <a:pt x="779" y="891"/>
                  <a:pt x="763" y="917"/>
                </a:cubicBezTo>
                <a:cubicBezTo>
                  <a:pt x="753" y="917"/>
                  <a:pt x="753" y="917"/>
                  <a:pt x="753" y="917"/>
                </a:cubicBezTo>
                <a:cubicBezTo>
                  <a:pt x="744" y="917"/>
                  <a:pt x="744" y="917"/>
                  <a:pt x="744" y="917"/>
                </a:cubicBezTo>
                <a:cubicBezTo>
                  <a:pt x="740" y="917"/>
                  <a:pt x="740" y="917"/>
                  <a:pt x="740" y="917"/>
                </a:cubicBezTo>
                <a:cubicBezTo>
                  <a:pt x="729" y="917"/>
                  <a:pt x="729" y="917"/>
                  <a:pt x="729" y="917"/>
                </a:cubicBezTo>
                <a:cubicBezTo>
                  <a:pt x="398" y="917"/>
                  <a:pt x="398" y="917"/>
                  <a:pt x="398" y="917"/>
                </a:cubicBezTo>
                <a:cubicBezTo>
                  <a:pt x="398" y="906"/>
                  <a:pt x="398" y="906"/>
                  <a:pt x="398" y="906"/>
                </a:cubicBezTo>
                <a:cubicBezTo>
                  <a:pt x="399" y="906"/>
                  <a:pt x="399" y="906"/>
                  <a:pt x="399" y="906"/>
                </a:cubicBezTo>
                <a:cubicBezTo>
                  <a:pt x="503" y="906"/>
                  <a:pt x="570" y="882"/>
                  <a:pt x="616" y="850"/>
                </a:cubicBezTo>
                <a:cubicBezTo>
                  <a:pt x="658" y="821"/>
                  <a:pt x="680" y="785"/>
                  <a:pt x="697" y="755"/>
                </a:cubicBezTo>
                <a:cubicBezTo>
                  <a:pt x="700" y="746"/>
                  <a:pt x="700" y="746"/>
                  <a:pt x="700" y="746"/>
                </a:cubicBezTo>
                <a:cubicBezTo>
                  <a:pt x="697" y="745"/>
                  <a:pt x="695" y="744"/>
                  <a:pt x="692" y="743"/>
                </a:cubicBezTo>
                <a:cubicBezTo>
                  <a:pt x="692" y="744"/>
                  <a:pt x="692" y="744"/>
                  <a:pt x="692" y="744"/>
                </a:cubicBezTo>
                <a:cubicBezTo>
                  <a:pt x="676" y="774"/>
                  <a:pt x="654" y="812"/>
                  <a:pt x="610" y="842"/>
                </a:cubicBezTo>
                <a:cubicBezTo>
                  <a:pt x="567" y="873"/>
                  <a:pt x="501" y="896"/>
                  <a:pt x="399" y="896"/>
                </a:cubicBezTo>
                <a:cubicBezTo>
                  <a:pt x="398" y="896"/>
                  <a:pt x="398" y="896"/>
                  <a:pt x="398" y="896"/>
                </a:cubicBezTo>
                <a:cubicBezTo>
                  <a:pt x="398" y="876"/>
                  <a:pt x="398" y="876"/>
                  <a:pt x="398" y="876"/>
                </a:cubicBezTo>
                <a:cubicBezTo>
                  <a:pt x="452" y="876"/>
                  <a:pt x="505" y="864"/>
                  <a:pt x="555" y="842"/>
                </a:cubicBezTo>
                <a:cubicBezTo>
                  <a:pt x="624" y="810"/>
                  <a:pt x="659" y="765"/>
                  <a:pt x="667" y="736"/>
                </a:cubicBezTo>
                <a:cubicBezTo>
                  <a:pt x="629" y="723"/>
                  <a:pt x="584" y="712"/>
                  <a:pt x="541" y="694"/>
                </a:cubicBezTo>
                <a:cubicBezTo>
                  <a:pt x="510" y="680"/>
                  <a:pt x="492" y="647"/>
                  <a:pt x="482" y="609"/>
                </a:cubicBezTo>
                <a:cubicBezTo>
                  <a:pt x="457" y="624"/>
                  <a:pt x="429" y="632"/>
                  <a:pt x="398" y="632"/>
                </a:cubicBezTo>
                <a:cubicBezTo>
                  <a:pt x="398" y="607"/>
                  <a:pt x="398" y="607"/>
                  <a:pt x="398" y="607"/>
                </a:cubicBezTo>
                <a:cubicBezTo>
                  <a:pt x="472" y="606"/>
                  <a:pt x="527" y="553"/>
                  <a:pt x="556" y="483"/>
                </a:cubicBezTo>
                <a:cubicBezTo>
                  <a:pt x="608" y="474"/>
                  <a:pt x="623" y="365"/>
                  <a:pt x="583" y="326"/>
                </a:cubicBezTo>
                <a:cubicBezTo>
                  <a:pt x="573" y="327"/>
                  <a:pt x="566" y="341"/>
                  <a:pt x="561" y="356"/>
                </a:cubicBezTo>
                <a:cubicBezTo>
                  <a:pt x="552" y="383"/>
                  <a:pt x="548" y="397"/>
                  <a:pt x="550" y="345"/>
                </a:cubicBezTo>
                <a:cubicBezTo>
                  <a:pt x="551" y="329"/>
                  <a:pt x="549" y="313"/>
                  <a:pt x="547" y="297"/>
                </a:cubicBezTo>
                <a:cubicBezTo>
                  <a:pt x="532" y="292"/>
                  <a:pt x="512" y="284"/>
                  <a:pt x="487" y="276"/>
                </a:cubicBezTo>
                <a:cubicBezTo>
                  <a:pt x="486" y="257"/>
                  <a:pt x="479" y="235"/>
                  <a:pt x="445" y="203"/>
                </a:cubicBezTo>
                <a:cubicBezTo>
                  <a:pt x="448" y="215"/>
                  <a:pt x="459" y="238"/>
                  <a:pt x="461" y="269"/>
                </a:cubicBezTo>
                <a:cubicBezTo>
                  <a:pt x="440" y="265"/>
                  <a:pt x="419" y="262"/>
                  <a:pt x="398" y="262"/>
                </a:cubicBezTo>
                <a:lnTo>
                  <a:pt x="398" y="80"/>
                </a:lnTo>
                <a:close/>
                <a:moveTo>
                  <a:pt x="186" y="596"/>
                </a:moveTo>
                <a:cubicBezTo>
                  <a:pt x="209" y="591"/>
                  <a:pt x="218" y="578"/>
                  <a:pt x="220" y="568"/>
                </a:cubicBezTo>
                <a:cubicBezTo>
                  <a:pt x="190" y="568"/>
                  <a:pt x="139" y="565"/>
                  <a:pt x="104" y="503"/>
                </a:cubicBezTo>
                <a:cubicBezTo>
                  <a:pt x="140" y="509"/>
                  <a:pt x="154" y="503"/>
                  <a:pt x="168" y="491"/>
                </a:cubicBezTo>
                <a:cubicBezTo>
                  <a:pt x="125" y="484"/>
                  <a:pt x="77" y="450"/>
                  <a:pt x="83" y="420"/>
                </a:cubicBezTo>
                <a:cubicBezTo>
                  <a:pt x="189" y="490"/>
                  <a:pt x="119" y="22"/>
                  <a:pt x="396" y="80"/>
                </a:cubicBezTo>
                <a:cubicBezTo>
                  <a:pt x="397" y="80"/>
                  <a:pt x="397" y="80"/>
                  <a:pt x="398" y="80"/>
                </a:cubicBezTo>
                <a:cubicBezTo>
                  <a:pt x="398" y="262"/>
                  <a:pt x="398" y="262"/>
                  <a:pt x="398" y="262"/>
                </a:cubicBezTo>
                <a:cubicBezTo>
                  <a:pt x="379" y="262"/>
                  <a:pt x="360" y="264"/>
                  <a:pt x="341" y="268"/>
                </a:cubicBezTo>
                <a:cubicBezTo>
                  <a:pt x="343" y="238"/>
                  <a:pt x="353" y="215"/>
                  <a:pt x="357" y="203"/>
                </a:cubicBezTo>
                <a:cubicBezTo>
                  <a:pt x="324" y="234"/>
                  <a:pt x="316" y="256"/>
                  <a:pt x="315" y="275"/>
                </a:cubicBezTo>
                <a:cubicBezTo>
                  <a:pt x="285" y="283"/>
                  <a:pt x="263" y="294"/>
                  <a:pt x="247" y="299"/>
                </a:cubicBezTo>
                <a:cubicBezTo>
                  <a:pt x="244" y="314"/>
                  <a:pt x="243" y="330"/>
                  <a:pt x="244" y="345"/>
                </a:cubicBezTo>
                <a:cubicBezTo>
                  <a:pt x="246" y="397"/>
                  <a:pt x="241" y="383"/>
                  <a:pt x="232" y="356"/>
                </a:cubicBezTo>
                <a:cubicBezTo>
                  <a:pt x="227" y="341"/>
                  <a:pt x="220" y="327"/>
                  <a:pt x="210" y="326"/>
                </a:cubicBezTo>
                <a:cubicBezTo>
                  <a:pt x="170" y="365"/>
                  <a:pt x="185" y="474"/>
                  <a:pt x="236" y="483"/>
                </a:cubicBezTo>
                <a:cubicBezTo>
                  <a:pt x="266" y="554"/>
                  <a:pt x="321" y="607"/>
                  <a:pt x="396" y="607"/>
                </a:cubicBezTo>
                <a:cubicBezTo>
                  <a:pt x="397" y="607"/>
                  <a:pt x="397" y="607"/>
                  <a:pt x="398" y="607"/>
                </a:cubicBezTo>
                <a:cubicBezTo>
                  <a:pt x="398" y="632"/>
                  <a:pt x="398" y="632"/>
                  <a:pt x="398" y="632"/>
                </a:cubicBezTo>
                <a:cubicBezTo>
                  <a:pt x="396" y="632"/>
                  <a:pt x="396" y="632"/>
                  <a:pt x="396" y="632"/>
                </a:cubicBezTo>
                <a:cubicBezTo>
                  <a:pt x="364" y="632"/>
                  <a:pt x="336" y="624"/>
                  <a:pt x="310" y="609"/>
                </a:cubicBezTo>
                <a:cubicBezTo>
                  <a:pt x="300" y="648"/>
                  <a:pt x="280" y="681"/>
                  <a:pt x="246" y="694"/>
                </a:cubicBezTo>
                <a:cubicBezTo>
                  <a:pt x="205" y="709"/>
                  <a:pt x="162" y="720"/>
                  <a:pt x="125" y="734"/>
                </a:cubicBezTo>
                <a:cubicBezTo>
                  <a:pt x="132" y="761"/>
                  <a:pt x="164" y="805"/>
                  <a:pt x="229" y="837"/>
                </a:cubicBezTo>
                <a:cubicBezTo>
                  <a:pt x="282" y="864"/>
                  <a:pt x="340" y="877"/>
                  <a:pt x="398" y="876"/>
                </a:cubicBezTo>
                <a:cubicBezTo>
                  <a:pt x="398" y="896"/>
                  <a:pt x="398" y="896"/>
                  <a:pt x="398" y="896"/>
                </a:cubicBezTo>
                <a:cubicBezTo>
                  <a:pt x="296" y="896"/>
                  <a:pt x="230" y="873"/>
                  <a:pt x="187" y="842"/>
                </a:cubicBezTo>
                <a:cubicBezTo>
                  <a:pt x="144" y="812"/>
                  <a:pt x="121" y="774"/>
                  <a:pt x="106" y="744"/>
                </a:cubicBezTo>
                <a:cubicBezTo>
                  <a:pt x="105" y="743"/>
                  <a:pt x="105" y="743"/>
                  <a:pt x="105" y="743"/>
                </a:cubicBezTo>
                <a:cubicBezTo>
                  <a:pt x="102" y="744"/>
                  <a:pt x="99" y="746"/>
                  <a:pt x="96" y="747"/>
                </a:cubicBezTo>
                <a:cubicBezTo>
                  <a:pt x="101" y="755"/>
                  <a:pt x="101" y="755"/>
                  <a:pt x="101" y="755"/>
                </a:cubicBezTo>
                <a:cubicBezTo>
                  <a:pt x="117" y="785"/>
                  <a:pt x="140" y="821"/>
                  <a:pt x="182" y="850"/>
                </a:cubicBezTo>
                <a:cubicBezTo>
                  <a:pt x="227" y="882"/>
                  <a:pt x="294" y="905"/>
                  <a:pt x="398" y="906"/>
                </a:cubicBezTo>
                <a:cubicBezTo>
                  <a:pt x="398" y="917"/>
                  <a:pt x="398" y="917"/>
                  <a:pt x="398" y="917"/>
                </a:cubicBezTo>
                <a:cubicBezTo>
                  <a:pt x="69" y="917"/>
                  <a:pt x="69" y="917"/>
                  <a:pt x="69" y="917"/>
                </a:cubicBezTo>
                <a:cubicBezTo>
                  <a:pt x="57" y="917"/>
                  <a:pt x="57" y="917"/>
                  <a:pt x="57" y="917"/>
                </a:cubicBezTo>
                <a:cubicBezTo>
                  <a:pt x="49" y="917"/>
                  <a:pt x="49" y="917"/>
                  <a:pt x="49" y="917"/>
                </a:cubicBezTo>
                <a:cubicBezTo>
                  <a:pt x="39" y="917"/>
                  <a:pt x="39" y="917"/>
                  <a:pt x="39" y="917"/>
                </a:cubicBezTo>
                <a:cubicBezTo>
                  <a:pt x="29" y="917"/>
                  <a:pt x="29" y="917"/>
                  <a:pt x="29" y="917"/>
                </a:cubicBezTo>
                <a:cubicBezTo>
                  <a:pt x="14" y="891"/>
                  <a:pt x="4" y="864"/>
                  <a:pt x="3" y="839"/>
                </a:cubicBezTo>
                <a:cubicBezTo>
                  <a:pt x="0" y="721"/>
                  <a:pt x="132" y="711"/>
                  <a:pt x="226" y="671"/>
                </a:cubicBezTo>
                <a:cubicBezTo>
                  <a:pt x="244" y="664"/>
                  <a:pt x="257" y="654"/>
                  <a:pt x="267" y="642"/>
                </a:cubicBezTo>
                <a:cubicBezTo>
                  <a:pt x="233" y="631"/>
                  <a:pt x="204" y="616"/>
                  <a:pt x="186" y="596"/>
                </a:cubicBezTo>
                <a:close/>
              </a:path>
            </a:pathLst>
          </a:custGeom>
          <a:solidFill>
            <a:srgbClr val="FEC925"/>
          </a:solidFill>
          <a:ln>
            <a:noFill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4E4153D-765A-4C4E-B94D-52CCBF375BB5}"/>
              </a:ext>
            </a:extLst>
          </p:cNvPr>
          <p:cNvSpPr>
            <a:spLocks/>
          </p:cNvSpPr>
          <p:nvPr/>
        </p:nvSpPr>
        <p:spPr bwMode="auto">
          <a:xfrm rot="1855117">
            <a:off x="8166100" y="2319338"/>
            <a:ext cx="2301875" cy="2298700"/>
          </a:xfrm>
          <a:custGeom>
            <a:avLst/>
            <a:gdLst>
              <a:gd name="T0" fmla="*/ 98 w 841"/>
              <a:gd name="T1" fmla="*/ 112 h 841"/>
              <a:gd name="T2" fmla="*/ 600 w 841"/>
              <a:gd name="T3" fmla="*/ 12 h 841"/>
              <a:gd name="T4" fmla="*/ 729 w 841"/>
              <a:gd name="T5" fmla="*/ 98 h 841"/>
              <a:gd name="T6" fmla="*/ 829 w 841"/>
              <a:gd name="T7" fmla="*/ 600 h 841"/>
              <a:gd name="T8" fmla="*/ 743 w 841"/>
              <a:gd name="T9" fmla="*/ 729 h 841"/>
              <a:gd name="T10" fmla="*/ 241 w 841"/>
              <a:gd name="T11" fmla="*/ 829 h 841"/>
              <a:gd name="T12" fmla="*/ 112 w 841"/>
              <a:gd name="T13" fmla="*/ 743 h 841"/>
              <a:gd name="T14" fmla="*/ 12 w 841"/>
              <a:gd name="T15" fmla="*/ 241 h 841"/>
              <a:gd name="T16" fmla="*/ 98 w 841"/>
              <a:gd name="T17" fmla="*/ 112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1" h="841">
                <a:moveTo>
                  <a:pt x="98" y="112"/>
                </a:moveTo>
                <a:cubicBezTo>
                  <a:pt x="600" y="12"/>
                  <a:pt x="600" y="12"/>
                  <a:pt x="600" y="12"/>
                </a:cubicBezTo>
                <a:cubicBezTo>
                  <a:pt x="659" y="0"/>
                  <a:pt x="717" y="39"/>
                  <a:pt x="729" y="98"/>
                </a:cubicBezTo>
                <a:cubicBezTo>
                  <a:pt x="829" y="600"/>
                  <a:pt x="829" y="600"/>
                  <a:pt x="829" y="600"/>
                </a:cubicBezTo>
                <a:cubicBezTo>
                  <a:pt x="841" y="659"/>
                  <a:pt x="802" y="717"/>
                  <a:pt x="743" y="729"/>
                </a:cubicBezTo>
                <a:cubicBezTo>
                  <a:pt x="372" y="803"/>
                  <a:pt x="667" y="744"/>
                  <a:pt x="241" y="829"/>
                </a:cubicBezTo>
                <a:cubicBezTo>
                  <a:pt x="182" y="841"/>
                  <a:pt x="124" y="802"/>
                  <a:pt x="112" y="743"/>
                </a:cubicBezTo>
                <a:cubicBezTo>
                  <a:pt x="12" y="241"/>
                  <a:pt x="12" y="241"/>
                  <a:pt x="12" y="241"/>
                </a:cubicBezTo>
                <a:cubicBezTo>
                  <a:pt x="0" y="182"/>
                  <a:pt x="39" y="124"/>
                  <a:pt x="98" y="112"/>
                </a:cubicBezTo>
                <a:close/>
              </a:path>
            </a:pathLst>
          </a:custGeom>
          <a:solidFill>
            <a:srgbClr val="FEC925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F3828328-28CB-419C-A3D4-D0C9E54679A5}"/>
              </a:ext>
            </a:extLst>
          </p:cNvPr>
          <p:cNvSpPr>
            <a:spLocks/>
          </p:cNvSpPr>
          <p:nvPr/>
        </p:nvSpPr>
        <p:spPr bwMode="auto">
          <a:xfrm rot="1855117">
            <a:off x="8207375" y="4175125"/>
            <a:ext cx="438150" cy="688975"/>
          </a:xfrm>
          <a:custGeom>
            <a:avLst/>
            <a:gdLst>
              <a:gd name="T0" fmla="*/ 108 w 161"/>
              <a:gd name="T1" fmla="*/ 0 h 252"/>
              <a:gd name="T2" fmla="*/ 161 w 161"/>
              <a:gd name="T3" fmla="*/ 252 h 252"/>
              <a:gd name="T4" fmla="*/ 0 w 161"/>
              <a:gd name="T5" fmla="*/ 0 h 252"/>
              <a:gd name="T6" fmla="*/ 108 w 161"/>
              <a:gd name="T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252">
                <a:moveTo>
                  <a:pt x="108" y="0"/>
                </a:moveTo>
                <a:cubicBezTo>
                  <a:pt x="106" y="82"/>
                  <a:pt x="123" y="175"/>
                  <a:pt x="161" y="252"/>
                </a:cubicBezTo>
                <a:cubicBezTo>
                  <a:pt x="80" y="165"/>
                  <a:pt x="29" y="90"/>
                  <a:pt x="0" y="0"/>
                </a:cubicBezTo>
                <a:lnTo>
                  <a:pt x="108" y="0"/>
                </a:lnTo>
                <a:close/>
              </a:path>
            </a:pathLst>
          </a:custGeom>
          <a:solidFill>
            <a:srgbClr val="FEC925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5D6492-F598-470C-84F7-24D7CF03D04D}"/>
              </a:ext>
            </a:extLst>
          </p:cNvPr>
          <p:cNvSpPr txBox="1">
            <a:spLocks/>
          </p:cNvSpPr>
          <p:nvPr/>
        </p:nvSpPr>
        <p:spPr>
          <a:xfrm>
            <a:off x="9228138" y="2563813"/>
            <a:ext cx="455612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792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194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cxnSp>
        <p:nvCxnSpPr>
          <p:cNvPr id="14354" name="object 42">
            <a:extLst>
              <a:ext uri="{FF2B5EF4-FFF2-40B4-BE49-F238E27FC236}">
                <a16:creationId xmlns:a16="http://schemas.microsoft.com/office/drawing/2014/main" id="{D22EC97C-9F9D-4556-B089-47E8D6586C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8913" y="3055938"/>
            <a:ext cx="75406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4850DA-B238-4945-A3C4-8A94B311FB7F}"/>
              </a:ext>
            </a:extLst>
          </p:cNvPr>
          <p:cNvSpPr txBox="1">
            <a:spLocks/>
          </p:cNvSpPr>
          <p:nvPr/>
        </p:nvSpPr>
        <p:spPr>
          <a:xfrm>
            <a:off x="6965950" y="2117725"/>
            <a:ext cx="455613" cy="490538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792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194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14356" name="object43">
            <a:extLst>
              <a:ext uri="{FF2B5EF4-FFF2-40B4-BE49-F238E27FC236}">
                <a16:creationId xmlns:a16="http://schemas.microsoft.com/office/drawing/2014/main" id="{A42BCCAF-0887-46C3-9FA9-7D10602E82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24663" y="2611438"/>
            <a:ext cx="75406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70B4A6C-1ED4-4DE4-B5D8-4AB52545F919}"/>
              </a:ext>
            </a:extLst>
          </p:cNvPr>
          <p:cNvSpPr txBox="1">
            <a:spLocks/>
          </p:cNvSpPr>
          <p:nvPr/>
        </p:nvSpPr>
        <p:spPr>
          <a:xfrm>
            <a:off x="4732338" y="2139950"/>
            <a:ext cx="455612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792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194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14358" name="object 44">
            <a:extLst>
              <a:ext uri="{FF2B5EF4-FFF2-40B4-BE49-F238E27FC236}">
                <a16:creationId xmlns:a16="http://schemas.microsoft.com/office/drawing/2014/main" id="{78D3F8E5-CAA0-40B0-BE41-A17B6D402A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83113" y="2628900"/>
            <a:ext cx="75406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14">
            <a:extLst>
              <a:ext uri="{FF2B5EF4-FFF2-40B4-BE49-F238E27FC236}">
                <a16:creationId xmlns:a16="http://schemas.microsoft.com/office/drawing/2014/main" id="{1EA2FF76-8332-415A-A62E-8811F0303A4B}"/>
              </a:ext>
            </a:extLst>
          </p:cNvPr>
          <p:cNvSpPr>
            <a:spLocks noChangeArrowheads="1"/>
          </p:cNvSpPr>
          <p:nvPr/>
        </p:nvSpPr>
        <p:spPr bwMode="auto">
          <a:xfrm rot="19377220">
            <a:off x="1643063" y="2339975"/>
            <a:ext cx="2146300" cy="2144713"/>
          </a:xfrm>
          <a:prstGeom prst="ellipse">
            <a:avLst/>
          </a:prstGeom>
          <a:solidFill>
            <a:srgbClr val="005898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15">
            <a:extLst>
              <a:ext uri="{FF2B5EF4-FFF2-40B4-BE49-F238E27FC236}">
                <a16:creationId xmlns:a16="http://schemas.microsoft.com/office/drawing/2014/main" id="{70BA7359-F026-4546-A223-1188A07888BA}"/>
              </a:ext>
            </a:extLst>
          </p:cNvPr>
          <p:cNvSpPr>
            <a:spLocks/>
          </p:cNvSpPr>
          <p:nvPr/>
        </p:nvSpPr>
        <p:spPr bwMode="auto">
          <a:xfrm rot="19377220">
            <a:off x="3529013" y="3860800"/>
            <a:ext cx="430212" cy="677863"/>
          </a:xfrm>
          <a:custGeom>
            <a:avLst/>
            <a:gdLst>
              <a:gd name="T0" fmla="*/ 53 w 161"/>
              <a:gd name="T1" fmla="*/ 0 h 253"/>
              <a:gd name="T2" fmla="*/ 0 w 161"/>
              <a:gd name="T3" fmla="*/ 253 h 253"/>
              <a:gd name="T4" fmla="*/ 161 w 161"/>
              <a:gd name="T5" fmla="*/ 0 h 253"/>
              <a:gd name="T6" fmla="*/ 53 w 161"/>
              <a:gd name="T7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1" h="253">
                <a:moveTo>
                  <a:pt x="53" y="0"/>
                </a:moveTo>
                <a:cubicBezTo>
                  <a:pt x="55" y="82"/>
                  <a:pt x="39" y="175"/>
                  <a:pt x="0" y="253"/>
                </a:cubicBezTo>
                <a:cubicBezTo>
                  <a:pt x="81" y="165"/>
                  <a:pt x="132" y="90"/>
                  <a:pt x="161" y="0"/>
                </a:cubicBezTo>
                <a:lnTo>
                  <a:pt x="53" y="0"/>
                </a:lnTo>
                <a:close/>
              </a:path>
            </a:pathLst>
          </a:custGeom>
          <a:solidFill>
            <a:srgbClr val="005898"/>
          </a:solidFill>
          <a:ln>
            <a:noFill/>
          </a:ln>
          <a:extLst/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C84B064-C3BC-4C38-A0A2-E46DCB296F6C}"/>
              </a:ext>
            </a:extLst>
          </p:cNvPr>
          <p:cNvSpPr txBox="1">
            <a:spLocks/>
          </p:cNvSpPr>
          <p:nvPr/>
        </p:nvSpPr>
        <p:spPr>
          <a:xfrm>
            <a:off x="2325688" y="2505075"/>
            <a:ext cx="454025" cy="49212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6792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194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14362" name="object 45">
            <a:extLst>
              <a:ext uri="{FF2B5EF4-FFF2-40B4-BE49-F238E27FC236}">
                <a16:creationId xmlns:a16="http://schemas.microsoft.com/office/drawing/2014/main" id="{FE6A114B-22A2-4932-A9F0-271FFCA02C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4875" y="2982913"/>
            <a:ext cx="755650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Oval 51">
            <a:extLst>
              <a:ext uri="{FF2B5EF4-FFF2-40B4-BE49-F238E27FC236}">
                <a16:creationId xmlns:a16="http://schemas.microsoft.com/office/drawing/2014/main" id="{604E84D1-4D2C-4355-846A-655829E20F23}"/>
              </a:ext>
            </a:extLst>
          </p:cNvPr>
          <p:cNvSpPr>
            <a:spLocks noChangeAspect="1"/>
          </p:cNvSpPr>
          <p:nvPr/>
        </p:nvSpPr>
        <p:spPr>
          <a:xfrm>
            <a:off x="1443038" y="2252663"/>
            <a:ext cx="857250" cy="857250"/>
          </a:xfrm>
          <a:prstGeom prst="ellipse">
            <a:avLst/>
          </a:prstGeom>
          <a:solidFill>
            <a:srgbClr val="005898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101">
            <a:extLst>
              <a:ext uri="{FF2B5EF4-FFF2-40B4-BE49-F238E27FC236}">
                <a16:creationId xmlns:a16="http://schemas.microsoft.com/office/drawing/2014/main" id="{9A9CF493-DC85-46C9-AA12-81FEF61085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24013" y="2517775"/>
            <a:ext cx="495300" cy="327025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Oval 53">
            <a:extLst>
              <a:ext uri="{FF2B5EF4-FFF2-40B4-BE49-F238E27FC236}">
                <a16:creationId xmlns:a16="http://schemas.microsoft.com/office/drawing/2014/main" id="{02EE247E-C794-4FFA-9DF5-8DF12C7BCEE0}"/>
              </a:ext>
            </a:extLst>
          </p:cNvPr>
          <p:cNvSpPr>
            <a:spLocks noChangeAspect="1"/>
          </p:cNvSpPr>
          <p:nvPr/>
        </p:nvSpPr>
        <p:spPr>
          <a:xfrm>
            <a:off x="4284663" y="1395413"/>
            <a:ext cx="858837" cy="857250"/>
          </a:xfrm>
          <a:prstGeom prst="ellipse">
            <a:avLst/>
          </a:prstGeom>
          <a:solidFill>
            <a:srgbClr val="BFEA1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157">
            <a:extLst>
              <a:ext uri="{FF2B5EF4-FFF2-40B4-BE49-F238E27FC236}">
                <a16:creationId xmlns:a16="http://schemas.microsoft.com/office/drawing/2014/main" id="{A3F59C57-0C28-4C0F-970A-B96FAB4C82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32313" y="1600200"/>
            <a:ext cx="363537" cy="447675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Oval 54">
            <a:extLst>
              <a:ext uri="{FF2B5EF4-FFF2-40B4-BE49-F238E27FC236}">
                <a16:creationId xmlns:a16="http://schemas.microsoft.com/office/drawing/2014/main" id="{16B9C877-67D1-4E38-8DB3-48DE1FA234D8}"/>
              </a:ext>
            </a:extLst>
          </p:cNvPr>
          <p:cNvSpPr>
            <a:spLocks noChangeAspect="1"/>
          </p:cNvSpPr>
          <p:nvPr/>
        </p:nvSpPr>
        <p:spPr>
          <a:xfrm>
            <a:off x="6719888" y="1395413"/>
            <a:ext cx="858837" cy="857250"/>
          </a:xfrm>
          <a:prstGeom prst="ellipse">
            <a:avLst/>
          </a:prstGeom>
          <a:solidFill>
            <a:srgbClr val="00376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217">
            <a:extLst>
              <a:ext uri="{FF2B5EF4-FFF2-40B4-BE49-F238E27FC236}">
                <a16:creationId xmlns:a16="http://schemas.microsoft.com/office/drawing/2014/main" id="{C4D498D5-1DA9-4E44-BF56-D98FE56039E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32613" y="1662113"/>
            <a:ext cx="433387" cy="325437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55">
            <a:extLst>
              <a:ext uri="{FF2B5EF4-FFF2-40B4-BE49-F238E27FC236}">
                <a16:creationId xmlns:a16="http://schemas.microsoft.com/office/drawing/2014/main" id="{FAA909F3-A250-4F3A-A929-C5EBA42DA2FA}"/>
              </a:ext>
            </a:extLst>
          </p:cNvPr>
          <p:cNvSpPr>
            <a:spLocks noChangeAspect="1"/>
          </p:cNvSpPr>
          <p:nvPr/>
        </p:nvSpPr>
        <p:spPr>
          <a:xfrm>
            <a:off x="9912350" y="2252663"/>
            <a:ext cx="858838" cy="857250"/>
          </a:xfrm>
          <a:prstGeom prst="ellipse">
            <a:avLst/>
          </a:prstGeom>
          <a:solidFill>
            <a:srgbClr val="FEC92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52">
            <a:extLst>
              <a:ext uri="{FF2B5EF4-FFF2-40B4-BE49-F238E27FC236}">
                <a16:creationId xmlns:a16="http://schemas.microsoft.com/office/drawing/2014/main" id="{6C909E23-50F3-472B-862F-7E7F2AAF8A2B}"/>
              </a:ext>
            </a:extLst>
          </p:cNvPr>
          <p:cNvSpPr>
            <a:spLocks noEditPoints="1"/>
          </p:cNvSpPr>
          <p:nvPr/>
        </p:nvSpPr>
        <p:spPr bwMode="auto">
          <a:xfrm>
            <a:off x="10152063" y="2478088"/>
            <a:ext cx="379412" cy="40640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371" name="TextBox 13">
            <a:extLst>
              <a:ext uri="{FF2B5EF4-FFF2-40B4-BE49-F238E27FC236}">
                <a16:creationId xmlns:a16="http://schemas.microsoft.com/office/drawing/2014/main" id="{1626034F-0333-4B70-93AB-D8A2C3898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5163"/>
            <a:ext cx="15382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2" name="TextBox 13">
            <a:extLst>
              <a:ext uri="{FF2B5EF4-FFF2-40B4-BE49-F238E27FC236}">
                <a16:creationId xmlns:a16="http://schemas.microsoft.com/office/drawing/2014/main" id="{24AE9BA0-779F-4F26-A865-394F9A1D8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2828925"/>
            <a:ext cx="15398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3" name="TextBox 13">
            <a:extLst>
              <a:ext uri="{FF2B5EF4-FFF2-40B4-BE49-F238E27FC236}">
                <a16:creationId xmlns:a16="http://schemas.microsoft.com/office/drawing/2014/main" id="{77017759-EA42-48F4-BC1E-B6E99BED1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8" y="2828925"/>
            <a:ext cx="15382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4" name="TextBox 13">
            <a:extLst>
              <a:ext uri="{FF2B5EF4-FFF2-40B4-BE49-F238E27FC236}">
                <a16:creationId xmlns:a16="http://schemas.microsoft.com/office/drawing/2014/main" id="{BC2E431F-FBD1-4AA3-914E-3E8EFC24B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5675" y="3324225"/>
            <a:ext cx="15382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2A13C0-68EE-450B-8EE1-4900345F3423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3" name="文本框 4">
            <a:extLst>
              <a:ext uri="{FF2B5EF4-FFF2-40B4-BE49-F238E27FC236}">
                <a16:creationId xmlns:a16="http://schemas.microsoft.com/office/drawing/2014/main" id="{9997D0DC-447F-436B-96C5-BC6F00CB8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6FCE3BF-03B1-44A7-973E-CC29E19562E0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1444625" y="2403475"/>
            <a:ext cx="1541463" cy="1703388"/>
          </a:xfrm>
          <a:custGeom>
            <a:avLst/>
            <a:gdLst>
              <a:gd name="T0" fmla="*/ 1472 w 2478"/>
              <a:gd name="T1" fmla="*/ 0 h 2738"/>
              <a:gd name="T2" fmla="*/ 1472 w 2478"/>
              <a:gd name="T3" fmla="*/ 0 h 2738"/>
              <a:gd name="T4" fmla="*/ 1453 w 2478"/>
              <a:gd name="T5" fmla="*/ 0 h 2738"/>
              <a:gd name="T6" fmla="*/ 1342 w 2478"/>
              <a:gd name="T7" fmla="*/ 75 h 2738"/>
              <a:gd name="T8" fmla="*/ 1342 w 2478"/>
              <a:gd name="T9" fmla="*/ 112 h 2738"/>
              <a:gd name="T10" fmla="*/ 1379 w 2478"/>
              <a:gd name="T11" fmla="*/ 186 h 2738"/>
              <a:gd name="T12" fmla="*/ 1360 w 2478"/>
              <a:gd name="T13" fmla="*/ 205 h 2738"/>
              <a:gd name="T14" fmla="*/ 615 w 2478"/>
              <a:gd name="T15" fmla="*/ 1192 h 2738"/>
              <a:gd name="T16" fmla="*/ 615 w 2478"/>
              <a:gd name="T17" fmla="*/ 1229 h 2738"/>
              <a:gd name="T18" fmla="*/ 578 w 2478"/>
              <a:gd name="T19" fmla="*/ 1210 h 2738"/>
              <a:gd name="T20" fmla="*/ 559 w 2478"/>
              <a:gd name="T21" fmla="*/ 1229 h 2738"/>
              <a:gd name="T22" fmla="*/ 19 w 2478"/>
              <a:gd name="T23" fmla="*/ 1527 h 2738"/>
              <a:gd name="T24" fmla="*/ 0 w 2478"/>
              <a:gd name="T25" fmla="*/ 1583 h 2738"/>
              <a:gd name="T26" fmla="*/ 354 w 2478"/>
              <a:gd name="T27" fmla="*/ 2216 h 2738"/>
              <a:gd name="T28" fmla="*/ 392 w 2478"/>
              <a:gd name="T29" fmla="*/ 2235 h 2738"/>
              <a:gd name="T30" fmla="*/ 410 w 2478"/>
              <a:gd name="T31" fmla="*/ 2235 h 2738"/>
              <a:gd name="T32" fmla="*/ 541 w 2478"/>
              <a:gd name="T33" fmla="*/ 2160 h 2738"/>
              <a:gd name="T34" fmla="*/ 839 w 2478"/>
              <a:gd name="T35" fmla="*/ 2718 h 2738"/>
              <a:gd name="T36" fmla="*/ 876 w 2478"/>
              <a:gd name="T37" fmla="*/ 2737 h 2738"/>
              <a:gd name="T38" fmla="*/ 895 w 2478"/>
              <a:gd name="T39" fmla="*/ 2737 h 2738"/>
              <a:gd name="T40" fmla="*/ 1118 w 2478"/>
              <a:gd name="T41" fmla="*/ 2606 h 2738"/>
              <a:gd name="T42" fmla="*/ 1137 w 2478"/>
              <a:gd name="T43" fmla="*/ 2551 h 2738"/>
              <a:gd name="T44" fmla="*/ 988 w 2478"/>
              <a:gd name="T45" fmla="*/ 2290 h 2738"/>
              <a:gd name="T46" fmla="*/ 1062 w 2478"/>
              <a:gd name="T47" fmla="*/ 2197 h 2738"/>
              <a:gd name="T48" fmla="*/ 1062 w 2478"/>
              <a:gd name="T49" fmla="*/ 2141 h 2738"/>
              <a:gd name="T50" fmla="*/ 895 w 2478"/>
              <a:gd name="T51" fmla="*/ 1974 h 2738"/>
              <a:gd name="T52" fmla="*/ 950 w 2478"/>
              <a:gd name="T53" fmla="*/ 1937 h 2738"/>
              <a:gd name="T54" fmla="*/ 969 w 2478"/>
              <a:gd name="T55" fmla="*/ 1881 h 2738"/>
              <a:gd name="T56" fmla="*/ 1006 w 2478"/>
              <a:gd name="T57" fmla="*/ 1899 h 2738"/>
              <a:gd name="T58" fmla="*/ 1025 w 2478"/>
              <a:gd name="T59" fmla="*/ 1899 h 2738"/>
              <a:gd name="T60" fmla="*/ 2236 w 2478"/>
              <a:gd name="T61" fmla="*/ 1788 h 2738"/>
              <a:gd name="T62" fmla="*/ 2254 w 2478"/>
              <a:gd name="T63" fmla="*/ 1788 h 2738"/>
              <a:gd name="T64" fmla="*/ 2272 w 2478"/>
              <a:gd name="T65" fmla="*/ 1788 h 2738"/>
              <a:gd name="T66" fmla="*/ 2310 w 2478"/>
              <a:gd name="T67" fmla="*/ 1843 h 2738"/>
              <a:gd name="T68" fmla="*/ 2328 w 2478"/>
              <a:gd name="T69" fmla="*/ 1862 h 2738"/>
              <a:gd name="T70" fmla="*/ 2347 w 2478"/>
              <a:gd name="T71" fmla="*/ 1862 h 2738"/>
              <a:gd name="T72" fmla="*/ 2459 w 2478"/>
              <a:gd name="T73" fmla="*/ 1806 h 2738"/>
              <a:gd name="T74" fmla="*/ 2477 w 2478"/>
              <a:gd name="T75" fmla="*/ 1750 h 2738"/>
              <a:gd name="T76" fmla="*/ 1509 w 2478"/>
              <a:gd name="T77" fmla="*/ 19 h 2738"/>
              <a:gd name="T78" fmla="*/ 1472 w 2478"/>
              <a:gd name="T79" fmla="*/ 0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78" h="2738">
                <a:moveTo>
                  <a:pt x="1472" y="0"/>
                </a:moveTo>
                <a:lnTo>
                  <a:pt x="1472" y="0"/>
                </a:lnTo>
                <a:lnTo>
                  <a:pt x="1453" y="0"/>
                </a:lnTo>
                <a:cubicBezTo>
                  <a:pt x="1342" y="75"/>
                  <a:pt x="1342" y="75"/>
                  <a:pt x="1342" y="75"/>
                </a:cubicBezTo>
                <a:cubicBezTo>
                  <a:pt x="1323" y="75"/>
                  <a:pt x="1323" y="93"/>
                  <a:pt x="1342" y="112"/>
                </a:cubicBezTo>
                <a:cubicBezTo>
                  <a:pt x="1379" y="186"/>
                  <a:pt x="1379" y="186"/>
                  <a:pt x="1379" y="186"/>
                </a:cubicBezTo>
                <a:cubicBezTo>
                  <a:pt x="1360" y="186"/>
                  <a:pt x="1360" y="186"/>
                  <a:pt x="1360" y="205"/>
                </a:cubicBezTo>
                <a:cubicBezTo>
                  <a:pt x="615" y="1192"/>
                  <a:pt x="615" y="1192"/>
                  <a:pt x="615" y="1192"/>
                </a:cubicBezTo>
                <a:cubicBezTo>
                  <a:pt x="597" y="1192"/>
                  <a:pt x="597" y="1210"/>
                  <a:pt x="615" y="1229"/>
                </a:cubicBezTo>
                <a:cubicBezTo>
                  <a:pt x="597" y="1229"/>
                  <a:pt x="597" y="1210"/>
                  <a:pt x="578" y="1210"/>
                </a:cubicBezTo>
                <a:cubicBezTo>
                  <a:pt x="578" y="1210"/>
                  <a:pt x="559" y="1210"/>
                  <a:pt x="559" y="1229"/>
                </a:cubicBezTo>
                <a:cubicBezTo>
                  <a:pt x="19" y="1527"/>
                  <a:pt x="19" y="1527"/>
                  <a:pt x="19" y="1527"/>
                </a:cubicBezTo>
                <a:cubicBezTo>
                  <a:pt x="0" y="1527"/>
                  <a:pt x="0" y="1564"/>
                  <a:pt x="0" y="1583"/>
                </a:cubicBezTo>
                <a:cubicBezTo>
                  <a:pt x="354" y="2216"/>
                  <a:pt x="354" y="2216"/>
                  <a:pt x="354" y="2216"/>
                </a:cubicBezTo>
                <a:cubicBezTo>
                  <a:pt x="373" y="2235"/>
                  <a:pt x="373" y="2235"/>
                  <a:pt x="392" y="2235"/>
                </a:cubicBezTo>
                <a:lnTo>
                  <a:pt x="410" y="2235"/>
                </a:lnTo>
                <a:cubicBezTo>
                  <a:pt x="541" y="2160"/>
                  <a:pt x="541" y="2160"/>
                  <a:pt x="541" y="2160"/>
                </a:cubicBezTo>
                <a:cubicBezTo>
                  <a:pt x="839" y="2718"/>
                  <a:pt x="839" y="2718"/>
                  <a:pt x="839" y="2718"/>
                </a:cubicBezTo>
                <a:cubicBezTo>
                  <a:pt x="857" y="2737"/>
                  <a:pt x="857" y="2737"/>
                  <a:pt x="876" y="2737"/>
                </a:cubicBezTo>
                <a:lnTo>
                  <a:pt x="895" y="2737"/>
                </a:lnTo>
                <a:cubicBezTo>
                  <a:pt x="1118" y="2606"/>
                  <a:pt x="1118" y="2606"/>
                  <a:pt x="1118" y="2606"/>
                </a:cubicBezTo>
                <a:cubicBezTo>
                  <a:pt x="1137" y="2588"/>
                  <a:pt x="1137" y="2570"/>
                  <a:pt x="1137" y="2551"/>
                </a:cubicBezTo>
                <a:cubicBezTo>
                  <a:pt x="988" y="2290"/>
                  <a:pt x="988" y="2290"/>
                  <a:pt x="988" y="2290"/>
                </a:cubicBezTo>
                <a:cubicBezTo>
                  <a:pt x="1062" y="2197"/>
                  <a:pt x="1062" y="2197"/>
                  <a:pt x="1062" y="2197"/>
                </a:cubicBezTo>
                <a:cubicBezTo>
                  <a:pt x="1081" y="2179"/>
                  <a:pt x="1081" y="2160"/>
                  <a:pt x="1062" y="2141"/>
                </a:cubicBezTo>
                <a:cubicBezTo>
                  <a:pt x="895" y="1974"/>
                  <a:pt x="895" y="1974"/>
                  <a:pt x="895" y="1974"/>
                </a:cubicBezTo>
                <a:cubicBezTo>
                  <a:pt x="950" y="1937"/>
                  <a:pt x="950" y="1937"/>
                  <a:pt x="950" y="1937"/>
                </a:cubicBezTo>
                <a:cubicBezTo>
                  <a:pt x="969" y="1918"/>
                  <a:pt x="969" y="1899"/>
                  <a:pt x="969" y="1881"/>
                </a:cubicBezTo>
                <a:cubicBezTo>
                  <a:pt x="969" y="1899"/>
                  <a:pt x="988" y="1899"/>
                  <a:pt x="1006" y="1899"/>
                </a:cubicBezTo>
                <a:cubicBezTo>
                  <a:pt x="1006" y="1899"/>
                  <a:pt x="1006" y="1899"/>
                  <a:pt x="1025" y="1899"/>
                </a:cubicBezTo>
                <a:cubicBezTo>
                  <a:pt x="2236" y="1788"/>
                  <a:pt x="2236" y="1788"/>
                  <a:pt x="2236" y="1788"/>
                </a:cubicBezTo>
                <a:lnTo>
                  <a:pt x="2254" y="1788"/>
                </a:lnTo>
                <a:lnTo>
                  <a:pt x="2272" y="1788"/>
                </a:lnTo>
                <a:cubicBezTo>
                  <a:pt x="2310" y="1843"/>
                  <a:pt x="2310" y="1843"/>
                  <a:pt x="2310" y="1843"/>
                </a:cubicBezTo>
                <a:cubicBezTo>
                  <a:pt x="2310" y="1862"/>
                  <a:pt x="2328" y="1862"/>
                  <a:pt x="2328" y="1862"/>
                </a:cubicBezTo>
                <a:cubicBezTo>
                  <a:pt x="2347" y="1862"/>
                  <a:pt x="2347" y="1862"/>
                  <a:pt x="2347" y="1862"/>
                </a:cubicBezTo>
                <a:cubicBezTo>
                  <a:pt x="2459" y="1806"/>
                  <a:pt x="2459" y="1806"/>
                  <a:pt x="2459" y="1806"/>
                </a:cubicBezTo>
                <a:cubicBezTo>
                  <a:pt x="2477" y="1788"/>
                  <a:pt x="2477" y="1769"/>
                  <a:pt x="2477" y="1750"/>
                </a:cubicBezTo>
                <a:cubicBezTo>
                  <a:pt x="1509" y="19"/>
                  <a:pt x="1509" y="19"/>
                  <a:pt x="1509" y="19"/>
                </a:cubicBezTo>
                <a:cubicBezTo>
                  <a:pt x="1491" y="19"/>
                  <a:pt x="1491" y="0"/>
                  <a:pt x="1472" y="0"/>
                </a:cubicBezTo>
              </a:path>
            </a:pathLst>
          </a:custGeom>
          <a:solidFill>
            <a:srgbClr val="E6E9EB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394D1D4-8636-473D-93B9-CC9E5BEBA9CC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3017838" y="2255838"/>
            <a:ext cx="404812" cy="603250"/>
          </a:xfrm>
          <a:custGeom>
            <a:avLst/>
            <a:gdLst>
              <a:gd name="T0" fmla="*/ 595 w 652"/>
              <a:gd name="T1" fmla="*/ 0 h 970"/>
              <a:gd name="T2" fmla="*/ 595 w 652"/>
              <a:gd name="T3" fmla="*/ 0 h 970"/>
              <a:gd name="T4" fmla="*/ 0 w 652"/>
              <a:gd name="T5" fmla="*/ 932 h 970"/>
              <a:gd name="T6" fmla="*/ 56 w 652"/>
              <a:gd name="T7" fmla="*/ 969 h 970"/>
              <a:gd name="T8" fmla="*/ 651 w 652"/>
              <a:gd name="T9" fmla="*/ 38 h 970"/>
              <a:gd name="T10" fmla="*/ 595 w 652"/>
              <a:gd name="T11" fmla="*/ 0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52" h="970">
                <a:moveTo>
                  <a:pt x="595" y="0"/>
                </a:moveTo>
                <a:lnTo>
                  <a:pt x="595" y="0"/>
                </a:lnTo>
                <a:cubicBezTo>
                  <a:pt x="0" y="932"/>
                  <a:pt x="0" y="932"/>
                  <a:pt x="0" y="932"/>
                </a:cubicBezTo>
                <a:cubicBezTo>
                  <a:pt x="56" y="969"/>
                  <a:pt x="56" y="969"/>
                  <a:pt x="56" y="969"/>
                </a:cubicBezTo>
                <a:cubicBezTo>
                  <a:pt x="651" y="38"/>
                  <a:pt x="651" y="38"/>
                  <a:pt x="651" y="38"/>
                </a:cubicBezTo>
                <a:cubicBezTo>
                  <a:pt x="632" y="19"/>
                  <a:pt x="614" y="19"/>
                  <a:pt x="595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4FD9833C-B40E-4B9C-8FBC-D651A9E3B65F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3092450" y="2605088"/>
            <a:ext cx="555625" cy="428625"/>
          </a:xfrm>
          <a:custGeom>
            <a:avLst/>
            <a:gdLst>
              <a:gd name="T0" fmla="*/ 875 w 895"/>
              <a:gd name="T1" fmla="*/ 0 h 690"/>
              <a:gd name="T2" fmla="*/ 875 w 895"/>
              <a:gd name="T3" fmla="*/ 0 h 690"/>
              <a:gd name="T4" fmla="*/ 0 w 895"/>
              <a:gd name="T5" fmla="*/ 633 h 690"/>
              <a:gd name="T6" fmla="*/ 37 w 895"/>
              <a:gd name="T7" fmla="*/ 689 h 690"/>
              <a:gd name="T8" fmla="*/ 894 w 895"/>
              <a:gd name="T9" fmla="*/ 37 h 690"/>
              <a:gd name="T10" fmla="*/ 875 w 895"/>
              <a:gd name="T11" fmla="*/ 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5" h="690">
                <a:moveTo>
                  <a:pt x="875" y="0"/>
                </a:moveTo>
                <a:lnTo>
                  <a:pt x="875" y="0"/>
                </a:lnTo>
                <a:cubicBezTo>
                  <a:pt x="0" y="633"/>
                  <a:pt x="0" y="633"/>
                  <a:pt x="0" y="633"/>
                </a:cubicBezTo>
                <a:cubicBezTo>
                  <a:pt x="37" y="689"/>
                  <a:pt x="37" y="689"/>
                  <a:pt x="37" y="689"/>
                </a:cubicBezTo>
                <a:cubicBezTo>
                  <a:pt x="894" y="37"/>
                  <a:pt x="894" y="37"/>
                  <a:pt x="894" y="37"/>
                </a:cubicBezTo>
                <a:cubicBezTo>
                  <a:pt x="894" y="18"/>
                  <a:pt x="875" y="18"/>
                  <a:pt x="875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D53AB21-2560-4BFE-BCEB-04A47695BF44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3000375" y="3511550"/>
            <a:ext cx="636588" cy="220663"/>
          </a:xfrm>
          <a:custGeom>
            <a:avLst/>
            <a:gdLst>
              <a:gd name="T0" fmla="*/ 19 w 1025"/>
              <a:gd name="T1" fmla="*/ 0 h 355"/>
              <a:gd name="T2" fmla="*/ 19 w 1025"/>
              <a:gd name="T3" fmla="*/ 0 h 355"/>
              <a:gd name="T4" fmla="*/ 0 w 1025"/>
              <a:gd name="T5" fmla="*/ 56 h 355"/>
              <a:gd name="T6" fmla="*/ 1006 w 1025"/>
              <a:gd name="T7" fmla="*/ 354 h 355"/>
              <a:gd name="T8" fmla="*/ 1024 w 1025"/>
              <a:gd name="T9" fmla="*/ 298 h 355"/>
              <a:gd name="T10" fmla="*/ 19 w 1025"/>
              <a:gd name="T11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5" h="355">
                <a:moveTo>
                  <a:pt x="19" y="0"/>
                </a:moveTo>
                <a:lnTo>
                  <a:pt x="19" y="0"/>
                </a:lnTo>
                <a:cubicBezTo>
                  <a:pt x="0" y="56"/>
                  <a:pt x="0" y="56"/>
                  <a:pt x="0" y="56"/>
                </a:cubicBezTo>
                <a:cubicBezTo>
                  <a:pt x="1006" y="354"/>
                  <a:pt x="1006" y="354"/>
                  <a:pt x="1006" y="354"/>
                </a:cubicBezTo>
                <a:cubicBezTo>
                  <a:pt x="1006" y="336"/>
                  <a:pt x="1024" y="317"/>
                  <a:pt x="1024" y="298"/>
                </a:cubicBezTo>
                <a:cubicBezTo>
                  <a:pt x="19" y="0"/>
                  <a:pt x="19" y="0"/>
                  <a:pt x="19" y="0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DDDECB19-A501-49AA-8486-67D388F0C3EB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2908300" y="2038350"/>
            <a:ext cx="233363" cy="660400"/>
          </a:xfrm>
          <a:custGeom>
            <a:avLst/>
            <a:gdLst>
              <a:gd name="T0" fmla="*/ 316 w 373"/>
              <a:gd name="T1" fmla="*/ 0 h 1062"/>
              <a:gd name="T2" fmla="*/ 316 w 373"/>
              <a:gd name="T3" fmla="*/ 0 h 1062"/>
              <a:gd name="T4" fmla="*/ 0 w 373"/>
              <a:gd name="T5" fmla="*/ 1043 h 1062"/>
              <a:gd name="T6" fmla="*/ 55 w 373"/>
              <a:gd name="T7" fmla="*/ 1061 h 1062"/>
              <a:gd name="T8" fmla="*/ 372 w 373"/>
              <a:gd name="T9" fmla="*/ 18 h 1062"/>
              <a:gd name="T10" fmla="*/ 316 w 373"/>
              <a:gd name="T11" fmla="*/ 0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3" h="1062">
                <a:moveTo>
                  <a:pt x="316" y="0"/>
                </a:moveTo>
                <a:lnTo>
                  <a:pt x="316" y="0"/>
                </a:lnTo>
                <a:cubicBezTo>
                  <a:pt x="0" y="1043"/>
                  <a:pt x="0" y="1043"/>
                  <a:pt x="0" y="1043"/>
                </a:cubicBezTo>
                <a:cubicBezTo>
                  <a:pt x="55" y="1061"/>
                  <a:pt x="55" y="1061"/>
                  <a:pt x="55" y="1061"/>
                </a:cubicBezTo>
                <a:cubicBezTo>
                  <a:pt x="372" y="18"/>
                  <a:pt x="372" y="18"/>
                  <a:pt x="372" y="18"/>
                </a:cubicBezTo>
                <a:cubicBezTo>
                  <a:pt x="353" y="0"/>
                  <a:pt x="334" y="0"/>
                  <a:pt x="316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33826DC9-8C23-4D82-AFC7-4BE0377EF22F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1603375" y="3494088"/>
            <a:ext cx="406400" cy="520700"/>
          </a:xfrm>
          <a:custGeom>
            <a:avLst/>
            <a:gdLst>
              <a:gd name="T0" fmla="*/ 652 w 653"/>
              <a:gd name="T1" fmla="*/ 652 h 839"/>
              <a:gd name="T2" fmla="*/ 652 w 653"/>
              <a:gd name="T3" fmla="*/ 652 h 839"/>
              <a:gd name="T4" fmla="*/ 633 w 653"/>
              <a:gd name="T5" fmla="*/ 707 h 839"/>
              <a:gd name="T6" fmla="*/ 410 w 653"/>
              <a:gd name="T7" fmla="*/ 838 h 839"/>
              <a:gd name="T8" fmla="*/ 354 w 653"/>
              <a:gd name="T9" fmla="*/ 819 h 839"/>
              <a:gd name="T10" fmla="*/ 0 w 653"/>
              <a:gd name="T11" fmla="*/ 187 h 839"/>
              <a:gd name="T12" fmla="*/ 18 w 653"/>
              <a:gd name="T13" fmla="*/ 131 h 839"/>
              <a:gd name="T14" fmla="*/ 242 w 653"/>
              <a:gd name="T15" fmla="*/ 0 h 839"/>
              <a:gd name="T16" fmla="*/ 298 w 653"/>
              <a:gd name="T17" fmla="*/ 19 h 839"/>
              <a:gd name="T18" fmla="*/ 652 w 653"/>
              <a:gd name="T19" fmla="*/ 652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3" h="839">
                <a:moveTo>
                  <a:pt x="652" y="652"/>
                </a:moveTo>
                <a:lnTo>
                  <a:pt x="652" y="652"/>
                </a:lnTo>
                <a:cubicBezTo>
                  <a:pt x="652" y="671"/>
                  <a:pt x="652" y="689"/>
                  <a:pt x="633" y="707"/>
                </a:cubicBezTo>
                <a:cubicBezTo>
                  <a:pt x="410" y="838"/>
                  <a:pt x="410" y="838"/>
                  <a:pt x="410" y="838"/>
                </a:cubicBezTo>
                <a:cubicBezTo>
                  <a:pt x="391" y="838"/>
                  <a:pt x="372" y="838"/>
                  <a:pt x="354" y="819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68"/>
                  <a:pt x="0" y="149"/>
                  <a:pt x="18" y="131"/>
                </a:cubicBezTo>
                <a:cubicBezTo>
                  <a:pt x="242" y="0"/>
                  <a:pt x="242" y="0"/>
                  <a:pt x="242" y="0"/>
                </a:cubicBezTo>
                <a:cubicBezTo>
                  <a:pt x="261" y="0"/>
                  <a:pt x="279" y="0"/>
                  <a:pt x="298" y="19"/>
                </a:cubicBezTo>
                <a:lnTo>
                  <a:pt x="652" y="652"/>
                </a:lnTo>
              </a:path>
            </a:pathLst>
          </a:custGeom>
          <a:solidFill>
            <a:srgbClr val="F6938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69588771-A1DF-404F-A65D-3EA5AA7BB1AA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1403350" y="3025775"/>
            <a:ext cx="603250" cy="650875"/>
          </a:xfrm>
          <a:custGeom>
            <a:avLst/>
            <a:gdLst>
              <a:gd name="T0" fmla="*/ 969 w 970"/>
              <a:gd name="T1" fmla="*/ 671 h 1044"/>
              <a:gd name="T2" fmla="*/ 969 w 970"/>
              <a:gd name="T3" fmla="*/ 671 h 1044"/>
              <a:gd name="T4" fmla="*/ 950 w 970"/>
              <a:gd name="T5" fmla="*/ 727 h 1044"/>
              <a:gd name="T6" fmla="*/ 410 w 970"/>
              <a:gd name="T7" fmla="*/ 1025 h 1044"/>
              <a:gd name="T8" fmla="*/ 354 w 970"/>
              <a:gd name="T9" fmla="*/ 1006 h 1044"/>
              <a:gd name="T10" fmla="*/ 0 w 970"/>
              <a:gd name="T11" fmla="*/ 373 h 1044"/>
              <a:gd name="T12" fmla="*/ 19 w 970"/>
              <a:gd name="T13" fmla="*/ 317 h 1044"/>
              <a:gd name="T14" fmla="*/ 559 w 970"/>
              <a:gd name="T15" fmla="*/ 19 h 1044"/>
              <a:gd name="T16" fmla="*/ 615 w 970"/>
              <a:gd name="T17" fmla="*/ 19 h 1044"/>
              <a:gd name="T18" fmla="*/ 969 w 970"/>
              <a:gd name="T19" fmla="*/ 671 h 1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70" h="1044">
                <a:moveTo>
                  <a:pt x="969" y="671"/>
                </a:moveTo>
                <a:lnTo>
                  <a:pt x="969" y="671"/>
                </a:lnTo>
                <a:cubicBezTo>
                  <a:pt x="969" y="689"/>
                  <a:pt x="969" y="708"/>
                  <a:pt x="950" y="727"/>
                </a:cubicBezTo>
                <a:cubicBezTo>
                  <a:pt x="410" y="1025"/>
                  <a:pt x="410" y="1025"/>
                  <a:pt x="410" y="1025"/>
                </a:cubicBezTo>
                <a:cubicBezTo>
                  <a:pt x="392" y="1043"/>
                  <a:pt x="373" y="1025"/>
                  <a:pt x="354" y="1006"/>
                </a:cubicBezTo>
                <a:cubicBezTo>
                  <a:pt x="0" y="373"/>
                  <a:pt x="0" y="373"/>
                  <a:pt x="0" y="373"/>
                </a:cubicBezTo>
                <a:cubicBezTo>
                  <a:pt x="0" y="354"/>
                  <a:pt x="0" y="317"/>
                  <a:pt x="19" y="317"/>
                </a:cubicBezTo>
                <a:cubicBezTo>
                  <a:pt x="559" y="19"/>
                  <a:pt x="559" y="19"/>
                  <a:pt x="559" y="19"/>
                </a:cubicBezTo>
                <a:cubicBezTo>
                  <a:pt x="578" y="0"/>
                  <a:pt x="597" y="0"/>
                  <a:pt x="615" y="19"/>
                </a:cubicBezTo>
                <a:lnTo>
                  <a:pt x="969" y="671"/>
                </a:lnTo>
              </a:path>
            </a:pathLst>
          </a:custGeom>
          <a:solidFill>
            <a:srgbClr val="EF55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610AB8F-3B1B-44D2-883C-C10948043D87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2322513" y="2519363"/>
            <a:ext cx="719137" cy="1171575"/>
          </a:xfrm>
          <a:custGeom>
            <a:avLst/>
            <a:gdLst>
              <a:gd name="T0" fmla="*/ 1154 w 1155"/>
              <a:gd name="T1" fmla="*/ 1750 h 1882"/>
              <a:gd name="T2" fmla="*/ 1154 w 1155"/>
              <a:gd name="T3" fmla="*/ 1750 h 1882"/>
              <a:gd name="T4" fmla="*/ 1136 w 1155"/>
              <a:gd name="T5" fmla="*/ 1806 h 1882"/>
              <a:gd name="T6" fmla="*/ 1024 w 1155"/>
              <a:gd name="T7" fmla="*/ 1862 h 1882"/>
              <a:gd name="T8" fmla="*/ 987 w 1155"/>
              <a:gd name="T9" fmla="*/ 1843 h 1882"/>
              <a:gd name="T10" fmla="*/ 19 w 1155"/>
              <a:gd name="T11" fmla="*/ 112 h 1882"/>
              <a:gd name="T12" fmla="*/ 19 w 1155"/>
              <a:gd name="T13" fmla="*/ 75 h 1882"/>
              <a:gd name="T14" fmla="*/ 130 w 1155"/>
              <a:gd name="T15" fmla="*/ 0 h 1882"/>
              <a:gd name="T16" fmla="*/ 186 w 1155"/>
              <a:gd name="T17" fmla="*/ 19 h 1882"/>
              <a:gd name="T18" fmla="*/ 1154 w 1155"/>
              <a:gd name="T19" fmla="*/ 1750 h 1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55" h="1882">
                <a:moveTo>
                  <a:pt x="1154" y="1750"/>
                </a:moveTo>
                <a:lnTo>
                  <a:pt x="1154" y="1750"/>
                </a:lnTo>
                <a:cubicBezTo>
                  <a:pt x="1154" y="1769"/>
                  <a:pt x="1154" y="1788"/>
                  <a:pt x="1136" y="1806"/>
                </a:cubicBezTo>
                <a:cubicBezTo>
                  <a:pt x="1024" y="1862"/>
                  <a:pt x="1024" y="1862"/>
                  <a:pt x="1024" y="1862"/>
                </a:cubicBezTo>
                <a:cubicBezTo>
                  <a:pt x="1005" y="1881"/>
                  <a:pt x="987" y="1862"/>
                  <a:pt x="987" y="1843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0" y="93"/>
                  <a:pt x="0" y="75"/>
                  <a:pt x="19" y="75"/>
                </a:cubicBezTo>
                <a:cubicBezTo>
                  <a:pt x="130" y="0"/>
                  <a:pt x="130" y="0"/>
                  <a:pt x="130" y="0"/>
                </a:cubicBezTo>
                <a:cubicBezTo>
                  <a:pt x="149" y="0"/>
                  <a:pt x="168" y="0"/>
                  <a:pt x="186" y="19"/>
                </a:cubicBezTo>
                <a:lnTo>
                  <a:pt x="1154" y="1750"/>
                </a:lnTo>
              </a:path>
            </a:pathLst>
          </a:custGeom>
          <a:solidFill>
            <a:srgbClr val="F1627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50D285D-8977-4F35-87BA-43D0B16E5417}"/>
              </a:ext>
            </a:extLst>
          </p:cNvPr>
          <p:cNvSpPr>
            <a:spLocks noChangeArrowheads="1"/>
          </p:cNvSpPr>
          <p:nvPr/>
        </p:nvSpPr>
        <p:spPr bwMode="auto">
          <a:xfrm rot="900000">
            <a:off x="1420813" y="3132138"/>
            <a:ext cx="381000" cy="473075"/>
          </a:xfrm>
          <a:custGeom>
            <a:avLst/>
            <a:gdLst>
              <a:gd name="T0" fmla="*/ 242 w 615"/>
              <a:gd name="T1" fmla="*/ 93 h 765"/>
              <a:gd name="T2" fmla="*/ 261 w 615"/>
              <a:gd name="T3" fmla="*/ 0 h 765"/>
              <a:gd name="T4" fmla="*/ 298 w 615"/>
              <a:gd name="T5" fmla="*/ 93 h 765"/>
              <a:gd name="T6" fmla="*/ 354 w 615"/>
              <a:gd name="T7" fmla="*/ 205 h 765"/>
              <a:gd name="T8" fmla="*/ 316 w 615"/>
              <a:gd name="T9" fmla="*/ 112 h 765"/>
              <a:gd name="T10" fmla="*/ 298 w 615"/>
              <a:gd name="T11" fmla="*/ 205 h 765"/>
              <a:gd name="T12" fmla="*/ 428 w 615"/>
              <a:gd name="T13" fmla="*/ 298 h 765"/>
              <a:gd name="T14" fmla="*/ 428 w 615"/>
              <a:gd name="T15" fmla="*/ 242 h 765"/>
              <a:gd name="T16" fmla="*/ 335 w 615"/>
              <a:gd name="T17" fmla="*/ 279 h 765"/>
              <a:gd name="T18" fmla="*/ 428 w 615"/>
              <a:gd name="T19" fmla="*/ 298 h 765"/>
              <a:gd name="T20" fmla="*/ 503 w 615"/>
              <a:gd name="T21" fmla="*/ 373 h 765"/>
              <a:gd name="T22" fmla="*/ 410 w 615"/>
              <a:gd name="T23" fmla="*/ 354 h 765"/>
              <a:gd name="T24" fmla="*/ 447 w 615"/>
              <a:gd name="T25" fmla="*/ 428 h 765"/>
              <a:gd name="T26" fmla="*/ 205 w 615"/>
              <a:gd name="T27" fmla="*/ 149 h 765"/>
              <a:gd name="T28" fmla="*/ 149 w 615"/>
              <a:gd name="T29" fmla="*/ 75 h 765"/>
              <a:gd name="T30" fmla="*/ 130 w 615"/>
              <a:gd name="T31" fmla="*/ 149 h 765"/>
              <a:gd name="T32" fmla="*/ 261 w 615"/>
              <a:gd name="T33" fmla="*/ 261 h 765"/>
              <a:gd name="T34" fmla="*/ 261 w 615"/>
              <a:gd name="T35" fmla="*/ 186 h 765"/>
              <a:gd name="T36" fmla="*/ 167 w 615"/>
              <a:gd name="T37" fmla="*/ 224 h 765"/>
              <a:gd name="T38" fmla="*/ 261 w 615"/>
              <a:gd name="T39" fmla="*/ 261 h 765"/>
              <a:gd name="T40" fmla="*/ 335 w 615"/>
              <a:gd name="T41" fmla="*/ 317 h 765"/>
              <a:gd name="T42" fmla="*/ 242 w 615"/>
              <a:gd name="T43" fmla="*/ 298 h 765"/>
              <a:gd name="T44" fmla="*/ 298 w 615"/>
              <a:gd name="T45" fmla="*/ 373 h 765"/>
              <a:gd name="T46" fmla="*/ 372 w 615"/>
              <a:gd name="T47" fmla="*/ 466 h 765"/>
              <a:gd name="T48" fmla="*/ 335 w 615"/>
              <a:gd name="T49" fmla="*/ 391 h 765"/>
              <a:gd name="T50" fmla="*/ 316 w 615"/>
              <a:gd name="T51" fmla="*/ 466 h 765"/>
              <a:gd name="T52" fmla="*/ 93 w 615"/>
              <a:gd name="T53" fmla="*/ 205 h 765"/>
              <a:gd name="T54" fmla="*/ 93 w 615"/>
              <a:gd name="T55" fmla="*/ 130 h 765"/>
              <a:gd name="T56" fmla="*/ 0 w 615"/>
              <a:gd name="T57" fmla="*/ 186 h 765"/>
              <a:gd name="T58" fmla="*/ 93 w 615"/>
              <a:gd name="T59" fmla="*/ 205 h 765"/>
              <a:gd name="T60" fmla="*/ 167 w 615"/>
              <a:gd name="T61" fmla="*/ 279 h 765"/>
              <a:gd name="T62" fmla="*/ 74 w 615"/>
              <a:gd name="T63" fmla="*/ 242 h 765"/>
              <a:gd name="T64" fmla="*/ 130 w 615"/>
              <a:gd name="T65" fmla="*/ 335 h 765"/>
              <a:gd name="T66" fmla="*/ 205 w 615"/>
              <a:gd name="T67" fmla="*/ 428 h 765"/>
              <a:gd name="T68" fmla="*/ 167 w 615"/>
              <a:gd name="T69" fmla="*/ 335 h 765"/>
              <a:gd name="T70" fmla="*/ 149 w 615"/>
              <a:gd name="T71" fmla="*/ 428 h 765"/>
              <a:gd name="T72" fmla="*/ 279 w 615"/>
              <a:gd name="T73" fmla="*/ 522 h 765"/>
              <a:gd name="T74" fmla="*/ 279 w 615"/>
              <a:gd name="T75" fmla="*/ 466 h 765"/>
              <a:gd name="T76" fmla="*/ 186 w 615"/>
              <a:gd name="T77" fmla="*/ 503 h 765"/>
              <a:gd name="T78" fmla="*/ 279 w 615"/>
              <a:gd name="T79" fmla="*/ 522 h 765"/>
              <a:gd name="T80" fmla="*/ 559 w 615"/>
              <a:gd name="T81" fmla="*/ 484 h 765"/>
              <a:gd name="T82" fmla="*/ 465 w 615"/>
              <a:gd name="T83" fmla="*/ 447 h 765"/>
              <a:gd name="T84" fmla="*/ 521 w 615"/>
              <a:gd name="T85" fmla="*/ 540 h 765"/>
              <a:gd name="T86" fmla="*/ 596 w 615"/>
              <a:gd name="T87" fmla="*/ 633 h 765"/>
              <a:gd name="T88" fmla="*/ 559 w 615"/>
              <a:gd name="T89" fmla="*/ 540 h 765"/>
              <a:gd name="T90" fmla="*/ 540 w 615"/>
              <a:gd name="T91" fmla="*/ 633 h 765"/>
              <a:gd name="T92" fmla="*/ 428 w 615"/>
              <a:gd name="T93" fmla="*/ 577 h 765"/>
              <a:gd name="T94" fmla="*/ 428 w 615"/>
              <a:gd name="T95" fmla="*/ 503 h 765"/>
              <a:gd name="T96" fmla="*/ 354 w 615"/>
              <a:gd name="T97" fmla="*/ 559 h 765"/>
              <a:gd name="T98" fmla="*/ 428 w 615"/>
              <a:gd name="T99" fmla="*/ 577 h 765"/>
              <a:gd name="T100" fmla="*/ 503 w 615"/>
              <a:gd name="T101" fmla="*/ 652 h 765"/>
              <a:gd name="T102" fmla="*/ 428 w 615"/>
              <a:gd name="T103" fmla="*/ 615 h 765"/>
              <a:gd name="T104" fmla="*/ 465 w 615"/>
              <a:gd name="T105" fmla="*/ 708 h 765"/>
              <a:gd name="T106" fmla="*/ 335 w 615"/>
              <a:gd name="T107" fmla="*/ 633 h 765"/>
              <a:gd name="T108" fmla="*/ 279 w 615"/>
              <a:gd name="T109" fmla="*/ 559 h 765"/>
              <a:gd name="T110" fmla="*/ 261 w 615"/>
              <a:gd name="T111" fmla="*/ 633 h 765"/>
              <a:gd name="T112" fmla="*/ 391 w 615"/>
              <a:gd name="T113" fmla="*/ 745 h 765"/>
              <a:gd name="T114" fmla="*/ 391 w 615"/>
              <a:gd name="T115" fmla="*/ 671 h 765"/>
              <a:gd name="T116" fmla="*/ 298 w 615"/>
              <a:gd name="T117" fmla="*/ 726 h 765"/>
              <a:gd name="T118" fmla="*/ 391 w 615"/>
              <a:gd name="T119" fmla="*/ 74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15" h="765">
                <a:moveTo>
                  <a:pt x="279" y="112"/>
                </a:moveTo>
                <a:lnTo>
                  <a:pt x="279" y="112"/>
                </a:lnTo>
                <a:cubicBezTo>
                  <a:pt x="261" y="112"/>
                  <a:pt x="242" y="112"/>
                  <a:pt x="242" y="93"/>
                </a:cubicBezTo>
                <a:cubicBezTo>
                  <a:pt x="223" y="56"/>
                  <a:pt x="223" y="56"/>
                  <a:pt x="223" y="56"/>
                </a:cubicBezTo>
                <a:cubicBezTo>
                  <a:pt x="205" y="56"/>
                  <a:pt x="223" y="37"/>
                  <a:pt x="223" y="19"/>
                </a:cubicBezTo>
                <a:cubicBezTo>
                  <a:pt x="261" y="0"/>
                  <a:pt x="261" y="0"/>
                  <a:pt x="261" y="0"/>
                </a:cubicBezTo>
                <a:cubicBezTo>
                  <a:pt x="279" y="0"/>
                  <a:pt x="298" y="0"/>
                  <a:pt x="298" y="19"/>
                </a:cubicBezTo>
                <a:cubicBezTo>
                  <a:pt x="316" y="56"/>
                  <a:pt x="316" y="56"/>
                  <a:pt x="316" y="56"/>
                </a:cubicBezTo>
                <a:cubicBezTo>
                  <a:pt x="316" y="56"/>
                  <a:pt x="316" y="75"/>
                  <a:pt x="298" y="93"/>
                </a:cubicBezTo>
                <a:lnTo>
                  <a:pt x="279" y="112"/>
                </a:lnTo>
                <a:close/>
                <a:moveTo>
                  <a:pt x="354" y="205"/>
                </a:moveTo>
                <a:lnTo>
                  <a:pt x="354" y="205"/>
                </a:lnTo>
                <a:cubicBezTo>
                  <a:pt x="372" y="186"/>
                  <a:pt x="391" y="168"/>
                  <a:pt x="372" y="149"/>
                </a:cubicBezTo>
                <a:cubicBezTo>
                  <a:pt x="354" y="130"/>
                  <a:pt x="354" y="130"/>
                  <a:pt x="354" y="130"/>
                </a:cubicBezTo>
                <a:cubicBezTo>
                  <a:pt x="354" y="112"/>
                  <a:pt x="335" y="112"/>
                  <a:pt x="316" y="112"/>
                </a:cubicBezTo>
                <a:cubicBezTo>
                  <a:pt x="298" y="130"/>
                  <a:pt x="298" y="130"/>
                  <a:pt x="298" y="130"/>
                </a:cubicBezTo>
                <a:cubicBezTo>
                  <a:pt x="279" y="130"/>
                  <a:pt x="279" y="149"/>
                  <a:pt x="279" y="168"/>
                </a:cubicBezTo>
                <a:cubicBezTo>
                  <a:pt x="298" y="205"/>
                  <a:pt x="298" y="205"/>
                  <a:pt x="298" y="205"/>
                </a:cubicBezTo>
                <a:cubicBezTo>
                  <a:pt x="298" y="205"/>
                  <a:pt x="316" y="224"/>
                  <a:pt x="335" y="205"/>
                </a:cubicBezTo>
                <a:lnTo>
                  <a:pt x="354" y="205"/>
                </a:lnTo>
                <a:close/>
                <a:moveTo>
                  <a:pt x="428" y="298"/>
                </a:moveTo>
                <a:lnTo>
                  <a:pt x="428" y="298"/>
                </a:lnTo>
                <a:cubicBezTo>
                  <a:pt x="447" y="298"/>
                  <a:pt x="447" y="279"/>
                  <a:pt x="428" y="261"/>
                </a:cubicBezTo>
                <a:cubicBezTo>
                  <a:pt x="428" y="242"/>
                  <a:pt x="428" y="242"/>
                  <a:pt x="428" y="242"/>
                </a:cubicBezTo>
                <a:cubicBezTo>
                  <a:pt x="410" y="224"/>
                  <a:pt x="391" y="224"/>
                  <a:pt x="372" y="224"/>
                </a:cubicBezTo>
                <a:cubicBezTo>
                  <a:pt x="354" y="242"/>
                  <a:pt x="354" y="242"/>
                  <a:pt x="354" y="242"/>
                </a:cubicBezTo>
                <a:cubicBezTo>
                  <a:pt x="335" y="242"/>
                  <a:pt x="335" y="261"/>
                  <a:pt x="335" y="279"/>
                </a:cubicBezTo>
                <a:cubicBezTo>
                  <a:pt x="354" y="317"/>
                  <a:pt x="354" y="317"/>
                  <a:pt x="354" y="317"/>
                </a:cubicBezTo>
                <a:cubicBezTo>
                  <a:pt x="354" y="317"/>
                  <a:pt x="372" y="335"/>
                  <a:pt x="391" y="317"/>
                </a:cubicBezTo>
                <a:lnTo>
                  <a:pt x="428" y="298"/>
                </a:lnTo>
                <a:close/>
                <a:moveTo>
                  <a:pt x="484" y="410"/>
                </a:moveTo>
                <a:lnTo>
                  <a:pt x="484" y="410"/>
                </a:lnTo>
                <a:cubicBezTo>
                  <a:pt x="503" y="410"/>
                  <a:pt x="503" y="391"/>
                  <a:pt x="503" y="373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465" y="335"/>
                  <a:pt x="447" y="317"/>
                  <a:pt x="447" y="335"/>
                </a:cubicBezTo>
                <a:cubicBezTo>
                  <a:pt x="410" y="354"/>
                  <a:pt x="410" y="354"/>
                  <a:pt x="410" y="354"/>
                </a:cubicBezTo>
                <a:cubicBezTo>
                  <a:pt x="391" y="354"/>
                  <a:pt x="391" y="373"/>
                  <a:pt x="391" y="391"/>
                </a:cubicBezTo>
                <a:cubicBezTo>
                  <a:pt x="410" y="410"/>
                  <a:pt x="410" y="410"/>
                  <a:pt x="410" y="410"/>
                </a:cubicBezTo>
                <a:cubicBezTo>
                  <a:pt x="428" y="428"/>
                  <a:pt x="447" y="428"/>
                  <a:pt x="447" y="428"/>
                </a:cubicBezTo>
                <a:lnTo>
                  <a:pt x="484" y="410"/>
                </a:ln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05" y="130"/>
                  <a:pt x="223" y="112"/>
                  <a:pt x="205" y="112"/>
                </a:cubicBezTo>
                <a:cubicBezTo>
                  <a:pt x="186" y="75"/>
                  <a:pt x="186" y="75"/>
                  <a:pt x="186" y="75"/>
                </a:cubicBezTo>
                <a:cubicBezTo>
                  <a:pt x="186" y="56"/>
                  <a:pt x="167" y="56"/>
                  <a:pt x="149" y="75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12" y="93"/>
                  <a:pt x="112" y="112"/>
                  <a:pt x="112" y="130"/>
                </a:cubicBezTo>
                <a:cubicBezTo>
                  <a:pt x="130" y="149"/>
                  <a:pt x="130" y="149"/>
                  <a:pt x="130" y="149"/>
                </a:cubicBezTo>
                <a:cubicBezTo>
                  <a:pt x="130" y="168"/>
                  <a:pt x="149" y="168"/>
                  <a:pt x="167" y="168"/>
                </a:cubicBezTo>
                <a:lnTo>
                  <a:pt x="205" y="149"/>
                </a:lnTo>
                <a:close/>
                <a:moveTo>
                  <a:pt x="261" y="261"/>
                </a:moveTo>
                <a:lnTo>
                  <a:pt x="261" y="261"/>
                </a:lnTo>
                <a:cubicBezTo>
                  <a:pt x="279" y="242"/>
                  <a:pt x="279" y="224"/>
                  <a:pt x="261" y="205"/>
                </a:cubicBezTo>
                <a:cubicBezTo>
                  <a:pt x="261" y="186"/>
                  <a:pt x="261" y="186"/>
                  <a:pt x="261" y="186"/>
                </a:cubicBezTo>
                <a:cubicBezTo>
                  <a:pt x="242" y="168"/>
                  <a:pt x="223" y="168"/>
                  <a:pt x="205" y="168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167" y="205"/>
                  <a:pt x="167" y="224"/>
                  <a:pt x="167" y="224"/>
                </a:cubicBezTo>
                <a:cubicBezTo>
                  <a:pt x="186" y="261"/>
                  <a:pt x="186" y="261"/>
                  <a:pt x="186" y="261"/>
                </a:cubicBezTo>
                <a:cubicBezTo>
                  <a:pt x="205" y="279"/>
                  <a:pt x="223" y="279"/>
                  <a:pt x="223" y="261"/>
                </a:cubicBezTo>
                <a:lnTo>
                  <a:pt x="261" y="261"/>
                </a:lnTo>
                <a:close/>
                <a:moveTo>
                  <a:pt x="316" y="354"/>
                </a:moveTo>
                <a:lnTo>
                  <a:pt x="316" y="354"/>
                </a:lnTo>
                <a:cubicBezTo>
                  <a:pt x="335" y="354"/>
                  <a:pt x="335" y="335"/>
                  <a:pt x="335" y="317"/>
                </a:cubicBezTo>
                <a:cubicBezTo>
                  <a:pt x="316" y="298"/>
                  <a:pt x="316" y="298"/>
                  <a:pt x="316" y="298"/>
                </a:cubicBezTo>
                <a:cubicBezTo>
                  <a:pt x="298" y="279"/>
                  <a:pt x="279" y="279"/>
                  <a:pt x="279" y="279"/>
                </a:cubicBezTo>
                <a:cubicBezTo>
                  <a:pt x="242" y="298"/>
                  <a:pt x="242" y="298"/>
                  <a:pt x="242" y="298"/>
                </a:cubicBezTo>
                <a:cubicBezTo>
                  <a:pt x="223" y="298"/>
                  <a:pt x="223" y="317"/>
                  <a:pt x="242" y="335"/>
                </a:cubicBezTo>
                <a:cubicBezTo>
                  <a:pt x="242" y="373"/>
                  <a:pt x="242" y="373"/>
                  <a:pt x="242" y="373"/>
                </a:cubicBezTo>
                <a:cubicBezTo>
                  <a:pt x="261" y="373"/>
                  <a:pt x="279" y="391"/>
                  <a:pt x="298" y="373"/>
                </a:cubicBezTo>
                <a:lnTo>
                  <a:pt x="316" y="354"/>
                </a:lnTo>
                <a:close/>
                <a:moveTo>
                  <a:pt x="372" y="466"/>
                </a:moveTo>
                <a:lnTo>
                  <a:pt x="372" y="466"/>
                </a:lnTo>
                <a:cubicBezTo>
                  <a:pt x="391" y="466"/>
                  <a:pt x="391" y="447"/>
                  <a:pt x="391" y="428"/>
                </a:cubicBezTo>
                <a:cubicBezTo>
                  <a:pt x="372" y="410"/>
                  <a:pt x="372" y="410"/>
                  <a:pt x="372" y="410"/>
                </a:cubicBezTo>
                <a:cubicBezTo>
                  <a:pt x="372" y="391"/>
                  <a:pt x="354" y="391"/>
                  <a:pt x="335" y="391"/>
                </a:cubicBezTo>
                <a:cubicBezTo>
                  <a:pt x="298" y="410"/>
                  <a:pt x="298" y="410"/>
                  <a:pt x="298" y="410"/>
                </a:cubicBezTo>
                <a:cubicBezTo>
                  <a:pt x="298" y="410"/>
                  <a:pt x="279" y="428"/>
                  <a:pt x="298" y="447"/>
                </a:cubicBezTo>
                <a:cubicBezTo>
                  <a:pt x="316" y="466"/>
                  <a:pt x="316" y="466"/>
                  <a:pt x="316" y="466"/>
                </a:cubicBezTo>
                <a:cubicBezTo>
                  <a:pt x="316" y="484"/>
                  <a:pt x="335" y="503"/>
                  <a:pt x="354" y="484"/>
                </a:cubicBezTo>
                <a:lnTo>
                  <a:pt x="372" y="466"/>
                </a:lnTo>
                <a:close/>
                <a:moveTo>
                  <a:pt x="93" y="205"/>
                </a:moveTo>
                <a:lnTo>
                  <a:pt x="93" y="205"/>
                </a:lnTo>
                <a:cubicBezTo>
                  <a:pt x="112" y="205"/>
                  <a:pt x="112" y="186"/>
                  <a:pt x="112" y="168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74" y="130"/>
                  <a:pt x="56" y="112"/>
                  <a:pt x="56" y="130"/>
                </a:cubicBezTo>
                <a:cubicBezTo>
                  <a:pt x="18" y="149"/>
                  <a:pt x="18" y="149"/>
                  <a:pt x="18" y="149"/>
                </a:cubicBezTo>
                <a:cubicBezTo>
                  <a:pt x="0" y="149"/>
                  <a:pt x="0" y="168"/>
                  <a:pt x="0" y="186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37" y="224"/>
                  <a:pt x="56" y="224"/>
                  <a:pt x="74" y="224"/>
                </a:cubicBezTo>
                <a:lnTo>
                  <a:pt x="93" y="205"/>
                </a:lnTo>
                <a:close/>
                <a:moveTo>
                  <a:pt x="149" y="317"/>
                </a:moveTo>
                <a:lnTo>
                  <a:pt x="149" y="317"/>
                </a:lnTo>
                <a:cubicBezTo>
                  <a:pt x="167" y="298"/>
                  <a:pt x="167" y="279"/>
                  <a:pt x="167" y="279"/>
                </a:cubicBezTo>
                <a:cubicBezTo>
                  <a:pt x="149" y="242"/>
                  <a:pt x="149" y="242"/>
                  <a:pt x="149" y="242"/>
                </a:cubicBezTo>
                <a:cubicBezTo>
                  <a:pt x="149" y="224"/>
                  <a:pt x="130" y="224"/>
                  <a:pt x="112" y="224"/>
                </a:cubicBezTo>
                <a:cubicBezTo>
                  <a:pt x="74" y="242"/>
                  <a:pt x="74" y="242"/>
                  <a:pt x="74" y="242"/>
                </a:cubicBezTo>
                <a:cubicBezTo>
                  <a:pt x="74" y="261"/>
                  <a:pt x="56" y="279"/>
                  <a:pt x="74" y="279"/>
                </a:cubicBezTo>
                <a:cubicBezTo>
                  <a:pt x="93" y="317"/>
                  <a:pt x="93" y="317"/>
                  <a:pt x="93" y="317"/>
                </a:cubicBezTo>
                <a:cubicBezTo>
                  <a:pt x="93" y="335"/>
                  <a:pt x="112" y="335"/>
                  <a:pt x="130" y="335"/>
                </a:cubicBezTo>
                <a:lnTo>
                  <a:pt x="149" y="317"/>
                </a:lnTo>
                <a:close/>
                <a:moveTo>
                  <a:pt x="205" y="428"/>
                </a:moveTo>
                <a:lnTo>
                  <a:pt x="205" y="428"/>
                </a:lnTo>
                <a:cubicBezTo>
                  <a:pt x="223" y="410"/>
                  <a:pt x="242" y="391"/>
                  <a:pt x="223" y="373"/>
                </a:cubicBezTo>
                <a:cubicBezTo>
                  <a:pt x="205" y="354"/>
                  <a:pt x="205" y="354"/>
                  <a:pt x="205" y="354"/>
                </a:cubicBezTo>
                <a:cubicBezTo>
                  <a:pt x="205" y="335"/>
                  <a:pt x="186" y="335"/>
                  <a:pt x="167" y="335"/>
                </a:cubicBezTo>
                <a:cubicBezTo>
                  <a:pt x="149" y="354"/>
                  <a:pt x="149" y="354"/>
                  <a:pt x="149" y="354"/>
                </a:cubicBezTo>
                <a:cubicBezTo>
                  <a:pt x="130" y="373"/>
                  <a:pt x="130" y="391"/>
                  <a:pt x="130" y="391"/>
                </a:cubicBezTo>
                <a:cubicBezTo>
                  <a:pt x="149" y="428"/>
                  <a:pt x="149" y="428"/>
                  <a:pt x="149" y="428"/>
                </a:cubicBezTo>
                <a:cubicBezTo>
                  <a:pt x="149" y="447"/>
                  <a:pt x="167" y="447"/>
                  <a:pt x="186" y="428"/>
                </a:cubicBezTo>
                <a:lnTo>
                  <a:pt x="205" y="428"/>
                </a:lnTo>
                <a:close/>
                <a:moveTo>
                  <a:pt x="279" y="522"/>
                </a:moveTo>
                <a:lnTo>
                  <a:pt x="279" y="522"/>
                </a:lnTo>
                <a:cubicBezTo>
                  <a:pt x="298" y="522"/>
                  <a:pt x="298" y="503"/>
                  <a:pt x="279" y="484"/>
                </a:cubicBezTo>
                <a:cubicBezTo>
                  <a:pt x="279" y="466"/>
                  <a:pt x="279" y="466"/>
                  <a:pt x="279" y="466"/>
                </a:cubicBezTo>
                <a:cubicBezTo>
                  <a:pt x="261" y="447"/>
                  <a:pt x="242" y="447"/>
                  <a:pt x="223" y="447"/>
                </a:cubicBezTo>
                <a:cubicBezTo>
                  <a:pt x="205" y="466"/>
                  <a:pt x="205" y="466"/>
                  <a:pt x="205" y="466"/>
                </a:cubicBezTo>
                <a:cubicBezTo>
                  <a:pt x="186" y="466"/>
                  <a:pt x="186" y="484"/>
                  <a:pt x="186" y="503"/>
                </a:cubicBezTo>
                <a:cubicBezTo>
                  <a:pt x="205" y="540"/>
                  <a:pt x="205" y="540"/>
                  <a:pt x="205" y="540"/>
                </a:cubicBezTo>
                <a:cubicBezTo>
                  <a:pt x="205" y="540"/>
                  <a:pt x="223" y="559"/>
                  <a:pt x="242" y="540"/>
                </a:cubicBezTo>
                <a:lnTo>
                  <a:pt x="279" y="522"/>
                </a:lnTo>
                <a:close/>
                <a:moveTo>
                  <a:pt x="540" y="522"/>
                </a:moveTo>
                <a:lnTo>
                  <a:pt x="540" y="522"/>
                </a:lnTo>
                <a:cubicBezTo>
                  <a:pt x="559" y="503"/>
                  <a:pt x="559" y="484"/>
                  <a:pt x="559" y="484"/>
                </a:cubicBezTo>
                <a:cubicBezTo>
                  <a:pt x="540" y="447"/>
                  <a:pt x="540" y="447"/>
                  <a:pt x="540" y="447"/>
                </a:cubicBezTo>
                <a:cubicBezTo>
                  <a:pt x="521" y="428"/>
                  <a:pt x="503" y="428"/>
                  <a:pt x="503" y="428"/>
                </a:cubicBezTo>
                <a:cubicBezTo>
                  <a:pt x="465" y="447"/>
                  <a:pt x="465" y="447"/>
                  <a:pt x="465" y="447"/>
                </a:cubicBezTo>
                <a:cubicBezTo>
                  <a:pt x="447" y="466"/>
                  <a:pt x="447" y="484"/>
                  <a:pt x="447" y="484"/>
                </a:cubicBezTo>
                <a:cubicBezTo>
                  <a:pt x="465" y="522"/>
                  <a:pt x="465" y="522"/>
                  <a:pt x="465" y="522"/>
                </a:cubicBezTo>
                <a:cubicBezTo>
                  <a:pt x="484" y="540"/>
                  <a:pt x="503" y="540"/>
                  <a:pt x="521" y="540"/>
                </a:cubicBezTo>
                <a:lnTo>
                  <a:pt x="540" y="522"/>
                </a:lnTo>
                <a:close/>
                <a:moveTo>
                  <a:pt x="596" y="633"/>
                </a:moveTo>
                <a:lnTo>
                  <a:pt x="596" y="633"/>
                </a:lnTo>
                <a:cubicBezTo>
                  <a:pt x="614" y="615"/>
                  <a:pt x="614" y="596"/>
                  <a:pt x="614" y="577"/>
                </a:cubicBezTo>
                <a:cubicBezTo>
                  <a:pt x="596" y="559"/>
                  <a:pt x="596" y="559"/>
                  <a:pt x="596" y="559"/>
                </a:cubicBezTo>
                <a:cubicBezTo>
                  <a:pt x="596" y="540"/>
                  <a:pt x="577" y="540"/>
                  <a:pt x="559" y="540"/>
                </a:cubicBezTo>
                <a:cubicBezTo>
                  <a:pt x="521" y="559"/>
                  <a:pt x="521" y="559"/>
                  <a:pt x="521" y="559"/>
                </a:cubicBezTo>
                <a:cubicBezTo>
                  <a:pt x="521" y="577"/>
                  <a:pt x="503" y="596"/>
                  <a:pt x="521" y="596"/>
                </a:cubicBezTo>
                <a:cubicBezTo>
                  <a:pt x="540" y="633"/>
                  <a:pt x="540" y="633"/>
                  <a:pt x="540" y="633"/>
                </a:cubicBezTo>
                <a:cubicBezTo>
                  <a:pt x="540" y="652"/>
                  <a:pt x="559" y="652"/>
                  <a:pt x="577" y="633"/>
                </a:cubicBezTo>
                <a:lnTo>
                  <a:pt x="596" y="633"/>
                </a:lnTo>
                <a:close/>
                <a:moveTo>
                  <a:pt x="428" y="577"/>
                </a:moveTo>
                <a:lnTo>
                  <a:pt x="428" y="577"/>
                </a:lnTo>
                <a:cubicBezTo>
                  <a:pt x="447" y="559"/>
                  <a:pt x="447" y="559"/>
                  <a:pt x="447" y="540"/>
                </a:cubicBezTo>
                <a:cubicBezTo>
                  <a:pt x="428" y="503"/>
                  <a:pt x="428" y="503"/>
                  <a:pt x="428" y="503"/>
                </a:cubicBezTo>
                <a:cubicBezTo>
                  <a:pt x="428" y="484"/>
                  <a:pt x="410" y="484"/>
                  <a:pt x="391" y="503"/>
                </a:cubicBezTo>
                <a:cubicBezTo>
                  <a:pt x="354" y="503"/>
                  <a:pt x="354" y="503"/>
                  <a:pt x="354" y="503"/>
                </a:cubicBezTo>
                <a:cubicBezTo>
                  <a:pt x="354" y="522"/>
                  <a:pt x="335" y="540"/>
                  <a:pt x="354" y="559"/>
                </a:cubicBezTo>
                <a:cubicBezTo>
                  <a:pt x="372" y="577"/>
                  <a:pt x="372" y="577"/>
                  <a:pt x="372" y="577"/>
                </a:cubicBezTo>
                <a:cubicBezTo>
                  <a:pt x="372" y="596"/>
                  <a:pt x="391" y="596"/>
                  <a:pt x="410" y="596"/>
                </a:cubicBezTo>
                <a:lnTo>
                  <a:pt x="428" y="577"/>
                </a:lnTo>
                <a:close/>
                <a:moveTo>
                  <a:pt x="503" y="689"/>
                </a:moveTo>
                <a:lnTo>
                  <a:pt x="503" y="689"/>
                </a:lnTo>
                <a:cubicBezTo>
                  <a:pt x="503" y="671"/>
                  <a:pt x="521" y="652"/>
                  <a:pt x="503" y="652"/>
                </a:cubicBezTo>
                <a:cubicBezTo>
                  <a:pt x="484" y="615"/>
                  <a:pt x="484" y="615"/>
                  <a:pt x="484" y="615"/>
                </a:cubicBezTo>
                <a:cubicBezTo>
                  <a:pt x="484" y="596"/>
                  <a:pt x="465" y="596"/>
                  <a:pt x="447" y="596"/>
                </a:cubicBezTo>
                <a:cubicBezTo>
                  <a:pt x="428" y="615"/>
                  <a:pt x="428" y="615"/>
                  <a:pt x="428" y="615"/>
                </a:cubicBezTo>
                <a:cubicBezTo>
                  <a:pt x="410" y="633"/>
                  <a:pt x="410" y="652"/>
                  <a:pt x="410" y="652"/>
                </a:cubicBezTo>
                <a:cubicBezTo>
                  <a:pt x="428" y="689"/>
                  <a:pt x="428" y="689"/>
                  <a:pt x="428" y="689"/>
                </a:cubicBezTo>
                <a:cubicBezTo>
                  <a:pt x="428" y="708"/>
                  <a:pt x="447" y="708"/>
                  <a:pt x="465" y="708"/>
                </a:cubicBezTo>
                <a:lnTo>
                  <a:pt x="503" y="689"/>
                </a:lnTo>
                <a:close/>
                <a:moveTo>
                  <a:pt x="335" y="633"/>
                </a:moveTo>
                <a:lnTo>
                  <a:pt x="335" y="633"/>
                </a:lnTo>
                <a:cubicBezTo>
                  <a:pt x="354" y="633"/>
                  <a:pt x="354" y="615"/>
                  <a:pt x="335" y="596"/>
                </a:cubicBezTo>
                <a:cubicBezTo>
                  <a:pt x="335" y="559"/>
                  <a:pt x="335" y="559"/>
                  <a:pt x="335" y="559"/>
                </a:cubicBezTo>
                <a:cubicBezTo>
                  <a:pt x="316" y="559"/>
                  <a:pt x="298" y="540"/>
                  <a:pt x="279" y="559"/>
                </a:cubicBezTo>
                <a:cubicBezTo>
                  <a:pt x="261" y="577"/>
                  <a:pt x="261" y="577"/>
                  <a:pt x="261" y="577"/>
                </a:cubicBezTo>
                <a:cubicBezTo>
                  <a:pt x="242" y="577"/>
                  <a:pt x="242" y="596"/>
                  <a:pt x="242" y="615"/>
                </a:cubicBezTo>
                <a:cubicBezTo>
                  <a:pt x="261" y="633"/>
                  <a:pt x="261" y="633"/>
                  <a:pt x="261" y="633"/>
                </a:cubicBezTo>
                <a:cubicBezTo>
                  <a:pt x="279" y="652"/>
                  <a:pt x="279" y="652"/>
                  <a:pt x="298" y="652"/>
                </a:cubicBezTo>
                <a:lnTo>
                  <a:pt x="335" y="633"/>
                </a:lnTo>
                <a:close/>
                <a:moveTo>
                  <a:pt x="391" y="745"/>
                </a:moveTo>
                <a:lnTo>
                  <a:pt x="391" y="745"/>
                </a:lnTo>
                <a:cubicBezTo>
                  <a:pt x="410" y="726"/>
                  <a:pt x="410" y="708"/>
                  <a:pt x="410" y="708"/>
                </a:cubicBezTo>
                <a:cubicBezTo>
                  <a:pt x="391" y="671"/>
                  <a:pt x="391" y="671"/>
                  <a:pt x="391" y="671"/>
                </a:cubicBezTo>
                <a:cubicBezTo>
                  <a:pt x="372" y="652"/>
                  <a:pt x="354" y="652"/>
                  <a:pt x="354" y="671"/>
                </a:cubicBezTo>
                <a:cubicBezTo>
                  <a:pt x="316" y="671"/>
                  <a:pt x="316" y="671"/>
                  <a:pt x="316" y="671"/>
                </a:cubicBezTo>
                <a:cubicBezTo>
                  <a:pt x="298" y="689"/>
                  <a:pt x="298" y="708"/>
                  <a:pt x="298" y="726"/>
                </a:cubicBezTo>
                <a:cubicBezTo>
                  <a:pt x="316" y="745"/>
                  <a:pt x="316" y="745"/>
                  <a:pt x="316" y="745"/>
                </a:cubicBezTo>
                <a:cubicBezTo>
                  <a:pt x="335" y="764"/>
                  <a:pt x="354" y="764"/>
                  <a:pt x="372" y="764"/>
                </a:cubicBezTo>
                <a:lnTo>
                  <a:pt x="391" y="745"/>
                </a:lnTo>
                <a:close/>
              </a:path>
            </a:pathLst>
          </a:custGeom>
          <a:solidFill>
            <a:srgbClr val="AE394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61EA207E-1AF6-451F-9F6A-3ACC582E30CC}"/>
              </a:ext>
            </a:extLst>
          </p:cNvPr>
          <p:cNvSpPr>
            <a:spLocks noChangeArrowheads="1"/>
          </p:cNvSpPr>
          <p:nvPr/>
        </p:nvSpPr>
        <p:spPr bwMode="auto">
          <a:xfrm rot="20700000">
            <a:off x="3090863" y="3095625"/>
            <a:ext cx="636587" cy="222250"/>
          </a:xfrm>
          <a:custGeom>
            <a:avLst/>
            <a:gdLst>
              <a:gd name="T0" fmla="*/ 19 w 1025"/>
              <a:gd name="T1" fmla="*/ 0 h 355"/>
              <a:gd name="T2" fmla="*/ 19 w 1025"/>
              <a:gd name="T3" fmla="*/ 0 h 355"/>
              <a:gd name="T4" fmla="*/ 0 w 1025"/>
              <a:gd name="T5" fmla="*/ 56 h 355"/>
              <a:gd name="T6" fmla="*/ 1006 w 1025"/>
              <a:gd name="T7" fmla="*/ 354 h 355"/>
              <a:gd name="T8" fmla="*/ 1024 w 1025"/>
              <a:gd name="T9" fmla="*/ 298 h 355"/>
              <a:gd name="T10" fmla="*/ 19 w 1025"/>
              <a:gd name="T11" fmla="*/ 0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25" h="355">
                <a:moveTo>
                  <a:pt x="19" y="0"/>
                </a:moveTo>
                <a:lnTo>
                  <a:pt x="19" y="0"/>
                </a:lnTo>
                <a:cubicBezTo>
                  <a:pt x="0" y="56"/>
                  <a:pt x="0" y="56"/>
                  <a:pt x="0" y="56"/>
                </a:cubicBezTo>
                <a:cubicBezTo>
                  <a:pt x="1006" y="354"/>
                  <a:pt x="1006" y="354"/>
                  <a:pt x="1006" y="354"/>
                </a:cubicBezTo>
                <a:cubicBezTo>
                  <a:pt x="1006" y="336"/>
                  <a:pt x="1024" y="317"/>
                  <a:pt x="1024" y="298"/>
                </a:cubicBezTo>
                <a:cubicBezTo>
                  <a:pt x="19" y="0"/>
                  <a:pt x="19" y="0"/>
                  <a:pt x="19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374" name="Slide Number Placeholder 5">
            <a:extLst>
              <a:ext uri="{FF2B5EF4-FFF2-40B4-BE49-F238E27FC236}">
                <a16:creationId xmlns:a16="http://schemas.microsoft.com/office/drawing/2014/main" id="{2AB8B37E-5EDE-4CEC-B238-79EC4E5D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0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B169909-DB2F-4813-B95F-FABAB9918B7A}" type="slidenum"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pPr/>
              <a:t>14</a:t>
            </a:fld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D71D1429-56A0-4112-8DEC-FA0AD1729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2187575"/>
            <a:ext cx="1838325" cy="2112963"/>
          </a:xfrm>
          <a:custGeom>
            <a:avLst/>
            <a:gdLst>
              <a:gd name="T0" fmla="*/ 6681 w 12949"/>
              <a:gd name="T1" fmla="*/ 0 h 14892"/>
              <a:gd name="T2" fmla="*/ 6267 w 12949"/>
              <a:gd name="T3" fmla="*/ 0 h 14892"/>
              <a:gd name="T4" fmla="*/ 6267 w 12949"/>
              <a:gd name="T5" fmla="*/ 1026 h 14892"/>
              <a:gd name="T6" fmla="*/ 4018 w 12949"/>
              <a:gd name="T7" fmla="*/ 1026 h 14892"/>
              <a:gd name="T8" fmla="*/ 4018 w 12949"/>
              <a:gd name="T9" fmla="*/ 1266 h 14892"/>
              <a:gd name="T10" fmla="*/ 0 w 12949"/>
              <a:gd name="T11" fmla="*/ 1266 h 14892"/>
              <a:gd name="T12" fmla="*/ 0 w 12949"/>
              <a:gd name="T13" fmla="*/ 1681 h 14892"/>
              <a:gd name="T14" fmla="*/ 655 w 12949"/>
              <a:gd name="T15" fmla="*/ 1681 h 14892"/>
              <a:gd name="T16" fmla="*/ 655 w 12949"/>
              <a:gd name="T17" fmla="*/ 10306 h 14892"/>
              <a:gd name="T18" fmla="*/ 0 w 12949"/>
              <a:gd name="T19" fmla="*/ 10306 h 14892"/>
              <a:gd name="T20" fmla="*/ 0 w 12949"/>
              <a:gd name="T21" fmla="*/ 10699 h 14892"/>
              <a:gd name="T22" fmla="*/ 2970 w 12949"/>
              <a:gd name="T23" fmla="*/ 10699 h 14892"/>
              <a:gd name="T24" fmla="*/ 1070 w 12949"/>
              <a:gd name="T25" fmla="*/ 14891 h 14892"/>
              <a:gd name="T26" fmla="*/ 1528 w 12949"/>
              <a:gd name="T27" fmla="*/ 14891 h 14892"/>
              <a:gd name="T28" fmla="*/ 3428 w 12949"/>
              <a:gd name="T29" fmla="*/ 10699 h 14892"/>
              <a:gd name="T30" fmla="*/ 6267 w 12949"/>
              <a:gd name="T31" fmla="*/ 10699 h 14892"/>
              <a:gd name="T32" fmla="*/ 6267 w 12949"/>
              <a:gd name="T33" fmla="*/ 13363 h 14892"/>
              <a:gd name="T34" fmla="*/ 6681 w 12949"/>
              <a:gd name="T35" fmla="*/ 13363 h 14892"/>
              <a:gd name="T36" fmla="*/ 6681 w 12949"/>
              <a:gd name="T37" fmla="*/ 10699 h 14892"/>
              <a:gd name="T38" fmla="*/ 9542 w 12949"/>
              <a:gd name="T39" fmla="*/ 10699 h 14892"/>
              <a:gd name="T40" fmla="*/ 11442 w 12949"/>
              <a:gd name="T41" fmla="*/ 14891 h 14892"/>
              <a:gd name="T42" fmla="*/ 11900 w 12949"/>
              <a:gd name="T43" fmla="*/ 14891 h 14892"/>
              <a:gd name="T44" fmla="*/ 10000 w 12949"/>
              <a:gd name="T45" fmla="*/ 10699 h 14892"/>
              <a:gd name="T46" fmla="*/ 12948 w 12949"/>
              <a:gd name="T47" fmla="*/ 10699 h 14892"/>
              <a:gd name="T48" fmla="*/ 12948 w 12949"/>
              <a:gd name="T49" fmla="*/ 10306 h 14892"/>
              <a:gd name="T50" fmla="*/ 12358 w 12949"/>
              <a:gd name="T51" fmla="*/ 10306 h 14892"/>
              <a:gd name="T52" fmla="*/ 12358 w 12949"/>
              <a:gd name="T53" fmla="*/ 1681 h 14892"/>
              <a:gd name="T54" fmla="*/ 12948 w 12949"/>
              <a:gd name="T55" fmla="*/ 1681 h 14892"/>
              <a:gd name="T56" fmla="*/ 12948 w 12949"/>
              <a:gd name="T57" fmla="*/ 1266 h 14892"/>
              <a:gd name="T58" fmla="*/ 8930 w 12949"/>
              <a:gd name="T59" fmla="*/ 1266 h 14892"/>
              <a:gd name="T60" fmla="*/ 8930 w 12949"/>
              <a:gd name="T61" fmla="*/ 1026 h 14892"/>
              <a:gd name="T62" fmla="*/ 6681 w 12949"/>
              <a:gd name="T63" fmla="*/ 1026 h 14892"/>
              <a:gd name="T64" fmla="*/ 6681 w 12949"/>
              <a:gd name="T65" fmla="*/ 0 h 14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949" h="14892">
                <a:moveTo>
                  <a:pt x="6681" y="0"/>
                </a:moveTo>
                <a:lnTo>
                  <a:pt x="6267" y="0"/>
                </a:lnTo>
                <a:lnTo>
                  <a:pt x="6267" y="1026"/>
                </a:lnTo>
                <a:lnTo>
                  <a:pt x="4018" y="1026"/>
                </a:lnTo>
                <a:lnTo>
                  <a:pt x="4018" y="1266"/>
                </a:lnTo>
                <a:lnTo>
                  <a:pt x="0" y="1266"/>
                </a:lnTo>
                <a:lnTo>
                  <a:pt x="0" y="1681"/>
                </a:lnTo>
                <a:lnTo>
                  <a:pt x="655" y="1681"/>
                </a:lnTo>
                <a:lnTo>
                  <a:pt x="655" y="10306"/>
                </a:lnTo>
                <a:lnTo>
                  <a:pt x="0" y="10306"/>
                </a:lnTo>
                <a:lnTo>
                  <a:pt x="0" y="10699"/>
                </a:lnTo>
                <a:lnTo>
                  <a:pt x="2970" y="10699"/>
                </a:lnTo>
                <a:lnTo>
                  <a:pt x="1070" y="14891"/>
                </a:lnTo>
                <a:lnTo>
                  <a:pt x="1528" y="14891"/>
                </a:lnTo>
                <a:lnTo>
                  <a:pt x="3428" y="10699"/>
                </a:lnTo>
                <a:lnTo>
                  <a:pt x="6267" y="10699"/>
                </a:lnTo>
                <a:lnTo>
                  <a:pt x="6267" y="13363"/>
                </a:lnTo>
                <a:lnTo>
                  <a:pt x="6681" y="13363"/>
                </a:lnTo>
                <a:lnTo>
                  <a:pt x="6681" y="10699"/>
                </a:lnTo>
                <a:lnTo>
                  <a:pt x="9542" y="10699"/>
                </a:lnTo>
                <a:lnTo>
                  <a:pt x="11442" y="14891"/>
                </a:lnTo>
                <a:lnTo>
                  <a:pt x="11900" y="14891"/>
                </a:lnTo>
                <a:lnTo>
                  <a:pt x="10000" y="10699"/>
                </a:lnTo>
                <a:lnTo>
                  <a:pt x="12948" y="10699"/>
                </a:lnTo>
                <a:lnTo>
                  <a:pt x="12948" y="10306"/>
                </a:lnTo>
                <a:lnTo>
                  <a:pt x="12358" y="10306"/>
                </a:lnTo>
                <a:lnTo>
                  <a:pt x="12358" y="1681"/>
                </a:lnTo>
                <a:lnTo>
                  <a:pt x="12948" y="1681"/>
                </a:lnTo>
                <a:lnTo>
                  <a:pt x="12948" y="1266"/>
                </a:lnTo>
                <a:lnTo>
                  <a:pt x="8930" y="1266"/>
                </a:lnTo>
                <a:lnTo>
                  <a:pt x="8930" y="1026"/>
                </a:lnTo>
                <a:lnTo>
                  <a:pt x="6681" y="1026"/>
                </a:lnTo>
                <a:lnTo>
                  <a:pt x="6681" y="0"/>
                </a:lnTo>
              </a:path>
            </a:pathLst>
          </a:custGeom>
          <a:solidFill>
            <a:srgbClr val="E6E9EB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5D7AD5E8-750A-49C5-91F7-99743A538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2187575"/>
            <a:ext cx="1838325" cy="2112963"/>
          </a:xfrm>
          <a:custGeom>
            <a:avLst/>
            <a:gdLst>
              <a:gd name="T0" fmla="*/ 6681 w 12949"/>
              <a:gd name="T1" fmla="*/ 0 h 14892"/>
              <a:gd name="T2" fmla="*/ 6267 w 12949"/>
              <a:gd name="T3" fmla="*/ 0 h 14892"/>
              <a:gd name="T4" fmla="*/ 6267 w 12949"/>
              <a:gd name="T5" fmla="*/ 1026 h 14892"/>
              <a:gd name="T6" fmla="*/ 4018 w 12949"/>
              <a:gd name="T7" fmla="*/ 1026 h 14892"/>
              <a:gd name="T8" fmla="*/ 4018 w 12949"/>
              <a:gd name="T9" fmla="*/ 1266 h 14892"/>
              <a:gd name="T10" fmla="*/ 0 w 12949"/>
              <a:gd name="T11" fmla="*/ 1266 h 14892"/>
              <a:gd name="T12" fmla="*/ 0 w 12949"/>
              <a:gd name="T13" fmla="*/ 1681 h 14892"/>
              <a:gd name="T14" fmla="*/ 655 w 12949"/>
              <a:gd name="T15" fmla="*/ 1681 h 14892"/>
              <a:gd name="T16" fmla="*/ 655 w 12949"/>
              <a:gd name="T17" fmla="*/ 10306 h 14892"/>
              <a:gd name="T18" fmla="*/ 0 w 12949"/>
              <a:gd name="T19" fmla="*/ 10306 h 14892"/>
              <a:gd name="T20" fmla="*/ 0 w 12949"/>
              <a:gd name="T21" fmla="*/ 10699 h 14892"/>
              <a:gd name="T22" fmla="*/ 2970 w 12949"/>
              <a:gd name="T23" fmla="*/ 10699 h 14892"/>
              <a:gd name="T24" fmla="*/ 1070 w 12949"/>
              <a:gd name="T25" fmla="*/ 14891 h 14892"/>
              <a:gd name="T26" fmla="*/ 1528 w 12949"/>
              <a:gd name="T27" fmla="*/ 14891 h 14892"/>
              <a:gd name="T28" fmla="*/ 3428 w 12949"/>
              <a:gd name="T29" fmla="*/ 10699 h 14892"/>
              <a:gd name="T30" fmla="*/ 6267 w 12949"/>
              <a:gd name="T31" fmla="*/ 10699 h 14892"/>
              <a:gd name="T32" fmla="*/ 6267 w 12949"/>
              <a:gd name="T33" fmla="*/ 13363 h 14892"/>
              <a:gd name="T34" fmla="*/ 6681 w 12949"/>
              <a:gd name="T35" fmla="*/ 13363 h 14892"/>
              <a:gd name="T36" fmla="*/ 6681 w 12949"/>
              <a:gd name="T37" fmla="*/ 10699 h 14892"/>
              <a:gd name="T38" fmla="*/ 9542 w 12949"/>
              <a:gd name="T39" fmla="*/ 10699 h 14892"/>
              <a:gd name="T40" fmla="*/ 11442 w 12949"/>
              <a:gd name="T41" fmla="*/ 14891 h 14892"/>
              <a:gd name="T42" fmla="*/ 11900 w 12949"/>
              <a:gd name="T43" fmla="*/ 14891 h 14892"/>
              <a:gd name="T44" fmla="*/ 10000 w 12949"/>
              <a:gd name="T45" fmla="*/ 10699 h 14892"/>
              <a:gd name="T46" fmla="*/ 12948 w 12949"/>
              <a:gd name="T47" fmla="*/ 10699 h 14892"/>
              <a:gd name="T48" fmla="*/ 12948 w 12949"/>
              <a:gd name="T49" fmla="*/ 10306 h 14892"/>
              <a:gd name="T50" fmla="*/ 12358 w 12949"/>
              <a:gd name="T51" fmla="*/ 10306 h 14892"/>
              <a:gd name="T52" fmla="*/ 12358 w 12949"/>
              <a:gd name="T53" fmla="*/ 1681 h 14892"/>
              <a:gd name="T54" fmla="*/ 12948 w 12949"/>
              <a:gd name="T55" fmla="*/ 1681 h 14892"/>
              <a:gd name="T56" fmla="*/ 12948 w 12949"/>
              <a:gd name="T57" fmla="*/ 1266 h 14892"/>
              <a:gd name="T58" fmla="*/ 8930 w 12949"/>
              <a:gd name="T59" fmla="*/ 1266 h 14892"/>
              <a:gd name="T60" fmla="*/ 8930 w 12949"/>
              <a:gd name="T61" fmla="*/ 1026 h 14892"/>
              <a:gd name="T62" fmla="*/ 6681 w 12949"/>
              <a:gd name="T63" fmla="*/ 1026 h 14892"/>
              <a:gd name="T64" fmla="*/ 6681 w 12949"/>
              <a:gd name="T65" fmla="*/ 0 h 14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949" h="14892">
                <a:moveTo>
                  <a:pt x="6681" y="0"/>
                </a:moveTo>
                <a:lnTo>
                  <a:pt x="6267" y="0"/>
                </a:lnTo>
                <a:lnTo>
                  <a:pt x="6267" y="1026"/>
                </a:lnTo>
                <a:lnTo>
                  <a:pt x="4018" y="1026"/>
                </a:lnTo>
                <a:lnTo>
                  <a:pt x="4018" y="1266"/>
                </a:lnTo>
                <a:lnTo>
                  <a:pt x="0" y="1266"/>
                </a:lnTo>
                <a:lnTo>
                  <a:pt x="0" y="1681"/>
                </a:lnTo>
                <a:lnTo>
                  <a:pt x="655" y="1681"/>
                </a:lnTo>
                <a:lnTo>
                  <a:pt x="655" y="10306"/>
                </a:lnTo>
                <a:lnTo>
                  <a:pt x="0" y="10306"/>
                </a:lnTo>
                <a:lnTo>
                  <a:pt x="0" y="10699"/>
                </a:lnTo>
                <a:lnTo>
                  <a:pt x="2970" y="10699"/>
                </a:lnTo>
                <a:lnTo>
                  <a:pt x="1070" y="14891"/>
                </a:lnTo>
                <a:lnTo>
                  <a:pt x="1528" y="14891"/>
                </a:lnTo>
                <a:lnTo>
                  <a:pt x="3428" y="10699"/>
                </a:lnTo>
                <a:lnTo>
                  <a:pt x="6267" y="10699"/>
                </a:lnTo>
                <a:lnTo>
                  <a:pt x="6267" y="13363"/>
                </a:lnTo>
                <a:lnTo>
                  <a:pt x="6681" y="13363"/>
                </a:lnTo>
                <a:lnTo>
                  <a:pt x="6681" y="10699"/>
                </a:lnTo>
                <a:lnTo>
                  <a:pt x="9542" y="10699"/>
                </a:lnTo>
                <a:lnTo>
                  <a:pt x="11442" y="14891"/>
                </a:lnTo>
                <a:lnTo>
                  <a:pt x="11900" y="14891"/>
                </a:lnTo>
                <a:lnTo>
                  <a:pt x="10000" y="10699"/>
                </a:lnTo>
                <a:lnTo>
                  <a:pt x="12948" y="10699"/>
                </a:lnTo>
                <a:lnTo>
                  <a:pt x="12948" y="10306"/>
                </a:lnTo>
                <a:lnTo>
                  <a:pt x="12358" y="10306"/>
                </a:lnTo>
                <a:lnTo>
                  <a:pt x="12358" y="1681"/>
                </a:lnTo>
                <a:lnTo>
                  <a:pt x="12948" y="1681"/>
                </a:lnTo>
                <a:lnTo>
                  <a:pt x="12948" y="1266"/>
                </a:lnTo>
                <a:lnTo>
                  <a:pt x="8930" y="1266"/>
                </a:lnTo>
                <a:lnTo>
                  <a:pt x="8930" y="1026"/>
                </a:lnTo>
                <a:lnTo>
                  <a:pt x="6681" y="1026"/>
                </a:lnTo>
                <a:lnTo>
                  <a:pt x="6681" y="0"/>
                </a:lnTo>
              </a:path>
            </a:pathLst>
          </a:custGeom>
          <a:solidFill>
            <a:srgbClr val="E6E9EB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9382208C-731F-4053-832B-F6360F451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2914650"/>
            <a:ext cx="58738" cy="1168400"/>
          </a:xfrm>
          <a:custGeom>
            <a:avLst/>
            <a:gdLst>
              <a:gd name="T0" fmla="*/ 0 w 415"/>
              <a:gd name="T1" fmla="*/ 0 h 8233"/>
              <a:gd name="T2" fmla="*/ 0 w 415"/>
              <a:gd name="T3" fmla="*/ 8232 h 8233"/>
              <a:gd name="T4" fmla="*/ 414 w 415"/>
              <a:gd name="T5" fmla="*/ 8232 h 8233"/>
              <a:gd name="T6" fmla="*/ 414 w 415"/>
              <a:gd name="T7" fmla="*/ 0 h 8233"/>
              <a:gd name="T8" fmla="*/ 0 w 415"/>
              <a:gd name="T9" fmla="*/ 0 h 8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8233">
                <a:moveTo>
                  <a:pt x="0" y="0"/>
                </a:moveTo>
                <a:lnTo>
                  <a:pt x="0" y="8232"/>
                </a:lnTo>
                <a:lnTo>
                  <a:pt x="414" y="8232"/>
                </a:lnTo>
                <a:lnTo>
                  <a:pt x="414" y="0"/>
                </a:lnTo>
                <a:lnTo>
                  <a:pt x="0" y="0"/>
                </a:lnTo>
              </a:path>
            </a:pathLst>
          </a:custGeom>
          <a:solidFill>
            <a:srgbClr val="1B283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F6F6C04B-4D32-4DB3-8873-13E1F64BF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2914650"/>
            <a:ext cx="1536700" cy="1385888"/>
          </a:xfrm>
          <a:custGeom>
            <a:avLst/>
            <a:gdLst>
              <a:gd name="T0" fmla="*/ 0 w 10831"/>
              <a:gd name="T1" fmla="*/ 9760 h 9761"/>
              <a:gd name="T2" fmla="*/ 4411 w 10831"/>
              <a:gd name="T3" fmla="*/ 0 h 9761"/>
              <a:gd name="T4" fmla="*/ 4869 w 10831"/>
              <a:gd name="T5" fmla="*/ 0 h 9761"/>
              <a:gd name="T6" fmla="*/ 458 w 10831"/>
              <a:gd name="T7" fmla="*/ 9760 h 9761"/>
              <a:gd name="T8" fmla="*/ 0 w 10831"/>
              <a:gd name="T9" fmla="*/ 9760 h 9761"/>
              <a:gd name="T10" fmla="*/ 10830 w 10831"/>
              <a:gd name="T11" fmla="*/ 9760 h 9761"/>
              <a:gd name="T12" fmla="*/ 6420 w 10831"/>
              <a:gd name="T13" fmla="*/ 0 h 9761"/>
              <a:gd name="T14" fmla="*/ 5961 w 10831"/>
              <a:gd name="T15" fmla="*/ 0 h 9761"/>
              <a:gd name="T16" fmla="*/ 10372 w 10831"/>
              <a:gd name="T17" fmla="*/ 9760 h 9761"/>
              <a:gd name="T18" fmla="*/ 10830 w 10831"/>
              <a:gd name="T19" fmla="*/ 9760 h 9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831" h="9761">
                <a:moveTo>
                  <a:pt x="0" y="9760"/>
                </a:moveTo>
                <a:lnTo>
                  <a:pt x="4411" y="0"/>
                </a:lnTo>
                <a:lnTo>
                  <a:pt x="4869" y="0"/>
                </a:lnTo>
                <a:lnTo>
                  <a:pt x="458" y="9760"/>
                </a:lnTo>
                <a:lnTo>
                  <a:pt x="0" y="9760"/>
                </a:lnTo>
                <a:close/>
                <a:moveTo>
                  <a:pt x="10830" y="9760"/>
                </a:moveTo>
                <a:lnTo>
                  <a:pt x="6420" y="0"/>
                </a:lnTo>
                <a:lnTo>
                  <a:pt x="5961" y="0"/>
                </a:lnTo>
                <a:lnTo>
                  <a:pt x="10372" y="9760"/>
                </a:lnTo>
                <a:lnTo>
                  <a:pt x="10830" y="9760"/>
                </a:lnTo>
                <a:close/>
              </a:path>
            </a:pathLst>
          </a:custGeom>
          <a:solidFill>
            <a:srgbClr val="293B4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DCF01D35-418D-41D8-8932-C975B27C0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2187575"/>
            <a:ext cx="58738" cy="149225"/>
          </a:xfrm>
          <a:custGeom>
            <a:avLst/>
            <a:gdLst>
              <a:gd name="T0" fmla="*/ 414 w 415"/>
              <a:gd name="T1" fmla="*/ 1048 h 1049"/>
              <a:gd name="T2" fmla="*/ 414 w 415"/>
              <a:gd name="T3" fmla="*/ 0 h 1049"/>
              <a:gd name="T4" fmla="*/ 0 w 415"/>
              <a:gd name="T5" fmla="*/ 0 h 1049"/>
              <a:gd name="T6" fmla="*/ 0 w 415"/>
              <a:gd name="T7" fmla="*/ 1048 h 1049"/>
              <a:gd name="T8" fmla="*/ 414 w 415"/>
              <a:gd name="T9" fmla="*/ 1048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049">
                <a:moveTo>
                  <a:pt x="414" y="1048"/>
                </a:moveTo>
                <a:lnTo>
                  <a:pt x="414" y="0"/>
                </a:lnTo>
                <a:lnTo>
                  <a:pt x="0" y="0"/>
                </a:lnTo>
                <a:lnTo>
                  <a:pt x="0" y="1048"/>
                </a:lnTo>
                <a:lnTo>
                  <a:pt x="414" y="1048"/>
                </a:lnTo>
              </a:path>
            </a:pathLst>
          </a:custGeom>
          <a:solidFill>
            <a:srgbClr val="F8AB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99852E7D-5E7B-499F-A20B-7432CACA1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7963" y="2419350"/>
            <a:ext cx="1660525" cy="1230313"/>
          </a:xfrm>
          <a:custGeom>
            <a:avLst/>
            <a:gdLst>
              <a:gd name="T0" fmla="*/ 11703 w 11704"/>
              <a:gd name="T1" fmla="*/ 8668 h 8669"/>
              <a:gd name="T2" fmla="*/ 0 w 11704"/>
              <a:gd name="T3" fmla="*/ 8668 h 8669"/>
              <a:gd name="T4" fmla="*/ 0 w 11704"/>
              <a:gd name="T5" fmla="*/ 0 h 8669"/>
              <a:gd name="T6" fmla="*/ 11703 w 11704"/>
              <a:gd name="T7" fmla="*/ 0 h 8669"/>
              <a:gd name="T8" fmla="*/ 11703 w 11704"/>
              <a:gd name="T9" fmla="*/ 8668 h 8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04" h="8669">
                <a:moveTo>
                  <a:pt x="11703" y="8668"/>
                </a:moveTo>
                <a:lnTo>
                  <a:pt x="0" y="8668"/>
                </a:lnTo>
                <a:lnTo>
                  <a:pt x="0" y="0"/>
                </a:lnTo>
                <a:lnTo>
                  <a:pt x="11703" y="0"/>
                </a:lnTo>
                <a:lnTo>
                  <a:pt x="11703" y="8668"/>
                </a:lnTo>
              </a:path>
            </a:pathLst>
          </a:custGeom>
          <a:solidFill>
            <a:srgbClr val="F4826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18AFC6B2-73F7-46F3-BDF6-921F1EA34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775" y="2451100"/>
            <a:ext cx="1601788" cy="1168400"/>
          </a:xfrm>
          <a:custGeom>
            <a:avLst/>
            <a:gdLst>
              <a:gd name="T0" fmla="*/ 11289 w 11290"/>
              <a:gd name="T1" fmla="*/ 8231 h 8232"/>
              <a:gd name="T2" fmla="*/ 0 w 11290"/>
              <a:gd name="T3" fmla="*/ 8231 h 8232"/>
              <a:gd name="T4" fmla="*/ 0 w 11290"/>
              <a:gd name="T5" fmla="*/ 0 h 8232"/>
              <a:gd name="T6" fmla="*/ 11289 w 11290"/>
              <a:gd name="T7" fmla="*/ 0 h 8232"/>
              <a:gd name="T8" fmla="*/ 11289 w 11290"/>
              <a:gd name="T9" fmla="*/ 8231 h 8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90" h="8232">
                <a:moveTo>
                  <a:pt x="11289" y="8231"/>
                </a:moveTo>
                <a:lnTo>
                  <a:pt x="0" y="8231"/>
                </a:lnTo>
                <a:lnTo>
                  <a:pt x="0" y="0"/>
                </a:lnTo>
                <a:lnTo>
                  <a:pt x="11289" y="0"/>
                </a:lnTo>
                <a:lnTo>
                  <a:pt x="11289" y="8231"/>
                </a:lnTo>
              </a:path>
            </a:pathLst>
          </a:custGeom>
          <a:solidFill>
            <a:srgbClr val="F9FAE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28B53078-5BCA-4671-9841-3FD463717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2366963"/>
            <a:ext cx="1838325" cy="58737"/>
          </a:xfrm>
          <a:custGeom>
            <a:avLst/>
            <a:gdLst>
              <a:gd name="T0" fmla="*/ 12948 w 12949"/>
              <a:gd name="T1" fmla="*/ 415 h 416"/>
              <a:gd name="T2" fmla="*/ 0 w 12949"/>
              <a:gd name="T3" fmla="*/ 415 h 416"/>
              <a:gd name="T4" fmla="*/ 0 w 12949"/>
              <a:gd name="T5" fmla="*/ 0 h 416"/>
              <a:gd name="T6" fmla="*/ 12948 w 12949"/>
              <a:gd name="T7" fmla="*/ 0 h 416"/>
              <a:gd name="T8" fmla="*/ 12948 w 12949"/>
              <a:gd name="T9" fmla="*/ 415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49" h="416">
                <a:moveTo>
                  <a:pt x="12948" y="415"/>
                </a:moveTo>
                <a:lnTo>
                  <a:pt x="0" y="415"/>
                </a:lnTo>
                <a:lnTo>
                  <a:pt x="0" y="0"/>
                </a:lnTo>
                <a:lnTo>
                  <a:pt x="12948" y="0"/>
                </a:lnTo>
                <a:lnTo>
                  <a:pt x="12948" y="415"/>
                </a:ln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CD93FC93-1ED8-4C8D-8D83-76781E90B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213" y="2332038"/>
            <a:ext cx="696912" cy="58737"/>
          </a:xfrm>
          <a:custGeom>
            <a:avLst/>
            <a:gdLst>
              <a:gd name="T0" fmla="*/ 4912 w 4913"/>
              <a:gd name="T1" fmla="*/ 415 h 416"/>
              <a:gd name="T2" fmla="*/ 0 w 4913"/>
              <a:gd name="T3" fmla="*/ 415 h 416"/>
              <a:gd name="T4" fmla="*/ 0 w 4913"/>
              <a:gd name="T5" fmla="*/ 0 h 416"/>
              <a:gd name="T6" fmla="*/ 4912 w 4913"/>
              <a:gd name="T7" fmla="*/ 0 h 416"/>
              <a:gd name="T8" fmla="*/ 4912 w 4913"/>
              <a:gd name="T9" fmla="*/ 415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3" h="416">
                <a:moveTo>
                  <a:pt x="4912" y="415"/>
                </a:moveTo>
                <a:lnTo>
                  <a:pt x="0" y="415"/>
                </a:lnTo>
                <a:lnTo>
                  <a:pt x="0" y="0"/>
                </a:lnTo>
                <a:lnTo>
                  <a:pt x="4912" y="0"/>
                </a:lnTo>
                <a:lnTo>
                  <a:pt x="4912" y="415"/>
                </a:lnTo>
              </a:path>
            </a:pathLst>
          </a:custGeom>
          <a:solidFill>
            <a:srgbClr val="F4826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DBA31E70-CFED-4A71-AE76-F0B32CDE0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0" y="3649663"/>
            <a:ext cx="1838325" cy="55562"/>
          </a:xfrm>
          <a:custGeom>
            <a:avLst/>
            <a:gdLst>
              <a:gd name="T0" fmla="*/ 12948 w 12949"/>
              <a:gd name="T1" fmla="*/ 393 h 394"/>
              <a:gd name="T2" fmla="*/ 0 w 12949"/>
              <a:gd name="T3" fmla="*/ 393 h 394"/>
              <a:gd name="T4" fmla="*/ 0 w 12949"/>
              <a:gd name="T5" fmla="*/ 0 h 394"/>
              <a:gd name="T6" fmla="*/ 12948 w 12949"/>
              <a:gd name="T7" fmla="*/ 0 h 394"/>
              <a:gd name="T8" fmla="*/ 12948 w 12949"/>
              <a:gd name="T9" fmla="*/ 393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49" h="394">
                <a:moveTo>
                  <a:pt x="12948" y="393"/>
                </a:moveTo>
                <a:lnTo>
                  <a:pt x="0" y="393"/>
                </a:lnTo>
                <a:lnTo>
                  <a:pt x="0" y="0"/>
                </a:lnTo>
                <a:lnTo>
                  <a:pt x="12948" y="0"/>
                </a:lnTo>
                <a:lnTo>
                  <a:pt x="12948" y="393"/>
                </a:ln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942DD5B1-B07A-4710-82D1-3B3A3664D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300" y="2187575"/>
            <a:ext cx="58738" cy="149225"/>
          </a:xfrm>
          <a:custGeom>
            <a:avLst/>
            <a:gdLst>
              <a:gd name="T0" fmla="*/ 414 w 415"/>
              <a:gd name="T1" fmla="*/ 1048 h 1049"/>
              <a:gd name="T2" fmla="*/ 414 w 415"/>
              <a:gd name="T3" fmla="*/ 0 h 1049"/>
              <a:gd name="T4" fmla="*/ 0 w 415"/>
              <a:gd name="T5" fmla="*/ 0 h 1049"/>
              <a:gd name="T6" fmla="*/ 0 w 415"/>
              <a:gd name="T7" fmla="*/ 1048 h 1049"/>
              <a:gd name="T8" fmla="*/ 414 w 415"/>
              <a:gd name="T9" fmla="*/ 1048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049">
                <a:moveTo>
                  <a:pt x="414" y="1048"/>
                </a:moveTo>
                <a:lnTo>
                  <a:pt x="414" y="0"/>
                </a:lnTo>
                <a:lnTo>
                  <a:pt x="0" y="0"/>
                </a:lnTo>
                <a:lnTo>
                  <a:pt x="0" y="1048"/>
                </a:lnTo>
                <a:lnTo>
                  <a:pt x="414" y="1048"/>
                </a:lnTo>
              </a:path>
            </a:pathLst>
          </a:custGeom>
          <a:solidFill>
            <a:srgbClr val="F8AB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37508C8F-7EF0-4B54-B04D-C28292B1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1475" y="2514600"/>
            <a:ext cx="1341438" cy="1031875"/>
          </a:xfrm>
          <a:custGeom>
            <a:avLst/>
            <a:gdLst>
              <a:gd name="T0" fmla="*/ 8449 w 9455"/>
              <a:gd name="T1" fmla="*/ 240 h 7273"/>
              <a:gd name="T2" fmla="*/ 6048 w 9455"/>
              <a:gd name="T3" fmla="*/ 0 h 7273"/>
              <a:gd name="T4" fmla="*/ 4301 w 9455"/>
              <a:gd name="T5" fmla="*/ 240 h 7273"/>
              <a:gd name="T6" fmla="*/ 1877 w 9455"/>
              <a:gd name="T7" fmla="*/ 0 h 7273"/>
              <a:gd name="T8" fmla="*/ 130 w 9455"/>
              <a:gd name="T9" fmla="*/ 240 h 7273"/>
              <a:gd name="T10" fmla="*/ 0 w 9455"/>
              <a:gd name="T11" fmla="*/ 1987 h 7273"/>
              <a:gd name="T12" fmla="*/ 130 w 9455"/>
              <a:gd name="T13" fmla="*/ 4433 h 7273"/>
              <a:gd name="T14" fmla="*/ 0 w 9455"/>
              <a:gd name="T15" fmla="*/ 6179 h 7273"/>
              <a:gd name="T16" fmla="*/ 960 w 9455"/>
              <a:gd name="T17" fmla="*/ 7272 h 7273"/>
              <a:gd name="T18" fmla="*/ 2707 w 9455"/>
              <a:gd name="T19" fmla="*/ 7010 h 7273"/>
              <a:gd name="T20" fmla="*/ 5130 w 9455"/>
              <a:gd name="T21" fmla="*/ 7272 h 7273"/>
              <a:gd name="T22" fmla="*/ 6877 w 9455"/>
              <a:gd name="T23" fmla="*/ 7010 h 7273"/>
              <a:gd name="T24" fmla="*/ 9279 w 9455"/>
              <a:gd name="T25" fmla="*/ 7272 h 7273"/>
              <a:gd name="T26" fmla="*/ 9345 w 9455"/>
              <a:gd name="T27" fmla="*/ 5328 h 7273"/>
              <a:gd name="T28" fmla="*/ 9454 w 9455"/>
              <a:gd name="T29" fmla="*/ 3581 h 7273"/>
              <a:gd name="T30" fmla="*/ 9345 w 9455"/>
              <a:gd name="T31" fmla="*/ 1158 h 7273"/>
              <a:gd name="T32" fmla="*/ 8449 w 9455"/>
              <a:gd name="T33" fmla="*/ 328 h 7273"/>
              <a:gd name="T34" fmla="*/ 5196 w 9455"/>
              <a:gd name="T35" fmla="*/ 2839 h 7273"/>
              <a:gd name="T36" fmla="*/ 3449 w 9455"/>
              <a:gd name="T37" fmla="*/ 3581 h 7273"/>
              <a:gd name="T38" fmla="*/ 3536 w 9455"/>
              <a:gd name="T39" fmla="*/ 3668 h 7273"/>
              <a:gd name="T40" fmla="*/ 5196 w 9455"/>
              <a:gd name="T41" fmla="*/ 3668 h 7273"/>
              <a:gd name="T42" fmla="*/ 6048 w 9455"/>
              <a:gd name="T43" fmla="*/ 3581 h 7273"/>
              <a:gd name="T44" fmla="*/ 5960 w 9455"/>
              <a:gd name="T45" fmla="*/ 2752 h 7273"/>
              <a:gd name="T46" fmla="*/ 4301 w 9455"/>
              <a:gd name="T47" fmla="*/ 2752 h 7273"/>
              <a:gd name="T48" fmla="*/ 2620 w 9455"/>
              <a:gd name="T49" fmla="*/ 2752 h 7273"/>
              <a:gd name="T50" fmla="*/ 2620 w 9455"/>
              <a:gd name="T51" fmla="*/ 3668 h 7273"/>
              <a:gd name="T52" fmla="*/ 2707 w 9455"/>
              <a:gd name="T53" fmla="*/ 4498 h 7273"/>
              <a:gd name="T54" fmla="*/ 4366 w 9455"/>
              <a:gd name="T55" fmla="*/ 4498 h 7273"/>
              <a:gd name="T56" fmla="*/ 6048 w 9455"/>
              <a:gd name="T57" fmla="*/ 4498 h 7273"/>
              <a:gd name="T58" fmla="*/ 6877 w 9455"/>
              <a:gd name="T59" fmla="*/ 4433 h 7273"/>
              <a:gd name="T60" fmla="*/ 6877 w 9455"/>
              <a:gd name="T61" fmla="*/ 2752 h 7273"/>
              <a:gd name="T62" fmla="*/ 6790 w 9455"/>
              <a:gd name="T63" fmla="*/ 1921 h 7273"/>
              <a:gd name="T64" fmla="*/ 5130 w 9455"/>
              <a:gd name="T65" fmla="*/ 1921 h 7273"/>
              <a:gd name="T66" fmla="*/ 3449 w 9455"/>
              <a:gd name="T67" fmla="*/ 1921 h 7273"/>
              <a:gd name="T68" fmla="*/ 1790 w 9455"/>
              <a:gd name="T69" fmla="*/ 1921 h 7273"/>
              <a:gd name="T70" fmla="*/ 1790 w 9455"/>
              <a:gd name="T71" fmla="*/ 2839 h 7273"/>
              <a:gd name="T72" fmla="*/ 1790 w 9455"/>
              <a:gd name="T73" fmla="*/ 4498 h 7273"/>
              <a:gd name="T74" fmla="*/ 1877 w 9455"/>
              <a:gd name="T75" fmla="*/ 5328 h 7273"/>
              <a:gd name="T76" fmla="*/ 3536 w 9455"/>
              <a:gd name="T77" fmla="*/ 5328 h 7273"/>
              <a:gd name="T78" fmla="*/ 5196 w 9455"/>
              <a:gd name="T79" fmla="*/ 5328 h 7273"/>
              <a:gd name="T80" fmla="*/ 6877 w 9455"/>
              <a:gd name="T81" fmla="*/ 5328 h 7273"/>
              <a:gd name="T82" fmla="*/ 7685 w 9455"/>
              <a:gd name="T83" fmla="*/ 5263 h 7273"/>
              <a:gd name="T84" fmla="*/ 7685 w 9455"/>
              <a:gd name="T85" fmla="*/ 3581 h 7273"/>
              <a:gd name="T86" fmla="*/ 7685 w 9455"/>
              <a:gd name="T87" fmla="*/ 1921 h 7273"/>
              <a:gd name="T88" fmla="*/ 6790 w 9455"/>
              <a:gd name="T89" fmla="*/ 328 h 7273"/>
              <a:gd name="T90" fmla="*/ 5130 w 9455"/>
              <a:gd name="T91" fmla="*/ 328 h 7273"/>
              <a:gd name="T92" fmla="*/ 3449 w 9455"/>
              <a:gd name="T93" fmla="*/ 328 h 7273"/>
              <a:gd name="T94" fmla="*/ 1790 w 9455"/>
              <a:gd name="T95" fmla="*/ 328 h 7273"/>
              <a:gd name="T96" fmla="*/ 196 w 9455"/>
              <a:gd name="T97" fmla="*/ 1158 h 7273"/>
              <a:gd name="T98" fmla="*/ 196 w 9455"/>
              <a:gd name="T99" fmla="*/ 2839 h 7273"/>
              <a:gd name="T100" fmla="*/ 196 w 9455"/>
              <a:gd name="T101" fmla="*/ 4498 h 7273"/>
              <a:gd name="T102" fmla="*/ 196 w 9455"/>
              <a:gd name="T103" fmla="*/ 6922 h 7273"/>
              <a:gd name="T104" fmla="*/ 1877 w 9455"/>
              <a:gd name="T105" fmla="*/ 6922 h 7273"/>
              <a:gd name="T106" fmla="*/ 3536 w 9455"/>
              <a:gd name="T107" fmla="*/ 6922 h 7273"/>
              <a:gd name="T108" fmla="*/ 5196 w 9455"/>
              <a:gd name="T109" fmla="*/ 6922 h 7273"/>
              <a:gd name="T110" fmla="*/ 6877 w 9455"/>
              <a:gd name="T111" fmla="*/ 6922 h 7273"/>
              <a:gd name="T112" fmla="*/ 9279 w 9455"/>
              <a:gd name="T113" fmla="*/ 6922 h 7273"/>
              <a:gd name="T114" fmla="*/ 9279 w 9455"/>
              <a:gd name="T115" fmla="*/ 5263 h 7273"/>
              <a:gd name="T116" fmla="*/ 9279 w 9455"/>
              <a:gd name="T117" fmla="*/ 3581 h 7273"/>
              <a:gd name="T118" fmla="*/ 9279 w 9455"/>
              <a:gd name="T119" fmla="*/ 1921 h 7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455" h="7273">
                <a:moveTo>
                  <a:pt x="9454" y="328"/>
                </a:moveTo>
                <a:lnTo>
                  <a:pt x="9454" y="240"/>
                </a:lnTo>
                <a:lnTo>
                  <a:pt x="9345" y="240"/>
                </a:lnTo>
                <a:lnTo>
                  <a:pt x="9345" y="0"/>
                </a:lnTo>
                <a:lnTo>
                  <a:pt x="9279" y="0"/>
                </a:lnTo>
                <a:lnTo>
                  <a:pt x="9279" y="240"/>
                </a:lnTo>
                <a:lnTo>
                  <a:pt x="8515" y="240"/>
                </a:lnTo>
                <a:lnTo>
                  <a:pt x="8515" y="0"/>
                </a:lnTo>
                <a:lnTo>
                  <a:pt x="8449" y="0"/>
                </a:lnTo>
                <a:lnTo>
                  <a:pt x="8449" y="240"/>
                </a:lnTo>
                <a:lnTo>
                  <a:pt x="7685" y="240"/>
                </a:lnTo>
                <a:lnTo>
                  <a:pt x="7685" y="0"/>
                </a:lnTo>
                <a:lnTo>
                  <a:pt x="7598" y="0"/>
                </a:lnTo>
                <a:lnTo>
                  <a:pt x="7598" y="240"/>
                </a:lnTo>
                <a:lnTo>
                  <a:pt x="6877" y="240"/>
                </a:lnTo>
                <a:lnTo>
                  <a:pt x="6877" y="0"/>
                </a:lnTo>
                <a:lnTo>
                  <a:pt x="6790" y="0"/>
                </a:lnTo>
                <a:lnTo>
                  <a:pt x="6790" y="240"/>
                </a:lnTo>
                <a:lnTo>
                  <a:pt x="6048" y="240"/>
                </a:lnTo>
                <a:lnTo>
                  <a:pt x="6048" y="0"/>
                </a:lnTo>
                <a:lnTo>
                  <a:pt x="5960" y="0"/>
                </a:lnTo>
                <a:lnTo>
                  <a:pt x="5960" y="240"/>
                </a:lnTo>
                <a:lnTo>
                  <a:pt x="5196" y="240"/>
                </a:lnTo>
                <a:lnTo>
                  <a:pt x="5196" y="0"/>
                </a:lnTo>
                <a:lnTo>
                  <a:pt x="5130" y="0"/>
                </a:lnTo>
                <a:lnTo>
                  <a:pt x="5130" y="240"/>
                </a:lnTo>
                <a:lnTo>
                  <a:pt x="4366" y="240"/>
                </a:lnTo>
                <a:lnTo>
                  <a:pt x="4366" y="0"/>
                </a:lnTo>
                <a:lnTo>
                  <a:pt x="4301" y="0"/>
                </a:lnTo>
                <a:lnTo>
                  <a:pt x="4301" y="240"/>
                </a:lnTo>
                <a:lnTo>
                  <a:pt x="3536" y="240"/>
                </a:lnTo>
                <a:lnTo>
                  <a:pt x="3536" y="0"/>
                </a:lnTo>
                <a:lnTo>
                  <a:pt x="3449" y="0"/>
                </a:lnTo>
                <a:lnTo>
                  <a:pt x="3449" y="240"/>
                </a:lnTo>
                <a:lnTo>
                  <a:pt x="2707" y="240"/>
                </a:lnTo>
                <a:lnTo>
                  <a:pt x="2707" y="0"/>
                </a:lnTo>
                <a:lnTo>
                  <a:pt x="2620" y="0"/>
                </a:lnTo>
                <a:lnTo>
                  <a:pt x="2620" y="240"/>
                </a:lnTo>
                <a:lnTo>
                  <a:pt x="1877" y="240"/>
                </a:lnTo>
                <a:lnTo>
                  <a:pt x="1877" y="0"/>
                </a:lnTo>
                <a:lnTo>
                  <a:pt x="1790" y="0"/>
                </a:lnTo>
                <a:lnTo>
                  <a:pt x="1790" y="240"/>
                </a:lnTo>
                <a:lnTo>
                  <a:pt x="1025" y="240"/>
                </a:lnTo>
                <a:lnTo>
                  <a:pt x="1025" y="0"/>
                </a:lnTo>
                <a:lnTo>
                  <a:pt x="960" y="0"/>
                </a:lnTo>
                <a:lnTo>
                  <a:pt x="960" y="240"/>
                </a:lnTo>
                <a:lnTo>
                  <a:pt x="196" y="240"/>
                </a:lnTo>
                <a:lnTo>
                  <a:pt x="196" y="0"/>
                </a:lnTo>
                <a:lnTo>
                  <a:pt x="130" y="0"/>
                </a:lnTo>
                <a:lnTo>
                  <a:pt x="130" y="240"/>
                </a:lnTo>
                <a:lnTo>
                  <a:pt x="0" y="240"/>
                </a:lnTo>
                <a:lnTo>
                  <a:pt x="0" y="328"/>
                </a:lnTo>
                <a:lnTo>
                  <a:pt x="130" y="328"/>
                </a:lnTo>
                <a:lnTo>
                  <a:pt x="130" y="1092"/>
                </a:lnTo>
                <a:lnTo>
                  <a:pt x="0" y="1092"/>
                </a:lnTo>
                <a:lnTo>
                  <a:pt x="0" y="1158"/>
                </a:lnTo>
                <a:lnTo>
                  <a:pt x="130" y="1158"/>
                </a:lnTo>
                <a:lnTo>
                  <a:pt x="130" y="1921"/>
                </a:lnTo>
                <a:lnTo>
                  <a:pt x="0" y="1921"/>
                </a:lnTo>
                <a:lnTo>
                  <a:pt x="0" y="1987"/>
                </a:lnTo>
                <a:lnTo>
                  <a:pt x="130" y="1987"/>
                </a:lnTo>
                <a:lnTo>
                  <a:pt x="130" y="2752"/>
                </a:lnTo>
                <a:lnTo>
                  <a:pt x="0" y="2752"/>
                </a:lnTo>
                <a:lnTo>
                  <a:pt x="0" y="2839"/>
                </a:lnTo>
                <a:lnTo>
                  <a:pt x="130" y="2839"/>
                </a:lnTo>
                <a:lnTo>
                  <a:pt x="130" y="3581"/>
                </a:lnTo>
                <a:lnTo>
                  <a:pt x="0" y="3581"/>
                </a:lnTo>
                <a:lnTo>
                  <a:pt x="0" y="3668"/>
                </a:lnTo>
                <a:lnTo>
                  <a:pt x="130" y="3668"/>
                </a:lnTo>
                <a:lnTo>
                  <a:pt x="130" y="4433"/>
                </a:lnTo>
                <a:lnTo>
                  <a:pt x="0" y="4433"/>
                </a:lnTo>
                <a:lnTo>
                  <a:pt x="0" y="4498"/>
                </a:lnTo>
                <a:lnTo>
                  <a:pt x="130" y="4498"/>
                </a:lnTo>
                <a:lnTo>
                  <a:pt x="130" y="5263"/>
                </a:lnTo>
                <a:lnTo>
                  <a:pt x="0" y="5263"/>
                </a:lnTo>
                <a:lnTo>
                  <a:pt x="0" y="5328"/>
                </a:lnTo>
                <a:lnTo>
                  <a:pt x="130" y="5328"/>
                </a:lnTo>
                <a:lnTo>
                  <a:pt x="130" y="6092"/>
                </a:lnTo>
                <a:lnTo>
                  <a:pt x="0" y="6092"/>
                </a:lnTo>
                <a:lnTo>
                  <a:pt x="0" y="6179"/>
                </a:lnTo>
                <a:lnTo>
                  <a:pt x="130" y="6179"/>
                </a:lnTo>
                <a:lnTo>
                  <a:pt x="130" y="6922"/>
                </a:lnTo>
                <a:lnTo>
                  <a:pt x="0" y="6922"/>
                </a:lnTo>
                <a:lnTo>
                  <a:pt x="0" y="7010"/>
                </a:lnTo>
                <a:lnTo>
                  <a:pt x="130" y="7010"/>
                </a:lnTo>
                <a:lnTo>
                  <a:pt x="130" y="7272"/>
                </a:lnTo>
                <a:lnTo>
                  <a:pt x="196" y="7272"/>
                </a:lnTo>
                <a:lnTo>
                  <a:pt x="196" y="7010"/>
                </a:lnTo>
                <a:lnTo>
                  <a:pt x="960" y="7010"/>
                </a:lnTo>
                <a:lnTo>
                  <a:pt x="960" y="7272"/>
                </a:lnTo>
                <a:lnTo>
                  <a:pt x="1025" y="7272"/>
                </a:lnTo>
                <a:lnTo>
                  <a:pt x="1025" y="7010"/>
                </a:lnTo>
                <a:lnTo>
                  <a:pt x="1790" y="7010"/>
                </a:lnTo>
                <a:lnTo>
                  <a:pt x="1790" y="7272"/>
                </a:lnTo>
                <a:lnTo>
                  <a:pt x="1877" y="7272"/>
                </a:lnTo>
                <a:lnTo>
                  <a:pt x="1877" y="7010"/>
                </a:lnTo>
                <a:lnTo>
                  <a:pt x="2620" y="7010"/>
                </a:lnTo>
                <a:lnTo>
                  <a:pt x="2620" y="7272"/>
                </a:lnTo>
                <a:lnTo>
                  <a:pt x="2707" y="7272"/>
                </a:lnTo>
                <a:lnTo>
                  <a:pt x="2707" y="7010"/>
                </a:lnTo>
                <a:lnTo>
                  <a:pt x="3449" y="7010"/>
                </a:lnTo>
                <a:lnTo>
                  <a:pt x="3449" y="7272"/>
                </a:lnTo>
                <a:lnTo>
                  <a:pt x="3536" y="7272"/>
                </a:lnTo>
                <a:lnTo>
                  <a:pt x="3536" y="7010"/>
                </a:lnTo>
                <a:lnTo>
                  <a:pt x="4301" y="7010"/>
                </a:lnTo>
                <a:lnTo>
                  <a:pt x="4301" y="7272"/>
                </a:lnTo>
                <a:lnTo>
                  <a:pt x="4366" y="7272"/>
                </a:lnTo>
                <a:lnTo>
                  <a:pt x="4366" y="7010"/>
                </a:lnTo>
                <a:lnTo>
                  <a:pt x="5130" y="7010"/>
                </a:lnTo>
                <a:lnTo>
                  <a:pt x="5130" y="7272"/>
                </a:lnTo>
                <a:lnTo>
                  <a:pt x="5196" y="7272"/>
                </a:lnTo>
                <a:lnTo>
                  <a:pt x="5196" y="7010"/>
                </a:lnTo>
                <a:lnTo>
                  <a:pt x="5960" y="7010"/>
                </a:lnTo>
                <a:lnTo>
                  <a:pt x="5960" y="7272"/>
                </a:lnTo>
                <a:lnTo>
                  <a:pt x="6048" y="7272"/>
                </a:lnTo>
                <a:lnTo>
                  <a:pt x="6048" y="7010"/>
                </a:lnTo>
                <a:lnTo>
                  <a:pt x="6790" y="7010"/>
                </a:lnTo>
                <a:lnTo>
                  <a:pt x="6790" y="7272"/>
                </a:lnTo>
                <a:lnTo>
                  <a:pt x="6877" y="7272"/>
                </a:lnTo>
                <a:lnTo>
                  <a:pt x="6877" y="7010"/>
                </a:lnTo>
                <a:lnTo>
                  <a:pt x="7598" y="7010"/>
                </a:lnTo>
                <a:lnTo>
                  <a:pt x="7598" y="7272"/>
                </a:lnTo>
                <a:lnTo>
                  <a:pt x="7685" y="7272"/>
                </a:lnTo>
                <a:lnTo>
                  <a:pt x="7685" y="7010"/>
                </a:lnTo>
                <a:lnTo>
                  <a:pt x="8449" y="7010"/>
                </a:lnTo>
                <a:lnTo>
                  <a:pt x="8449" y="7272"/>
                </a:lnTo>
                <a:lnTo>
                  <a:pt x="8515" y="7272"/>
                </a:lnTo>
                <a:lnTo>
                  <a:pt x="8515" y="7010"/>
                </a:lnTo>
                <a:lnTo>
                  <a:pt x="9279" y="7010"/>
                </a:lnTo>
                <a:lnTo>
                  <a:pt x="9279" y="7272"/>
                </a:lnTo>
                <a:lnTo>
                  <a:pt x="9345" y="7272"/>
                </a:lnTo>
                <a:lnTo>
                  <a:pt x="9345" y="7010"/>
                </a:lnTo>
                <a:lnTo>
                  <a:pt x="9454" y="7010"/>
                </a:lnTo>
                <a:lnTo>
                  <a:pt x="9454" y="6922"/>
                </a:lnTo>
                <a:lnTo>
                  <a:pt x="9345" y="6922"/>
                </a:lnTo>
                <a:lnTo>
                  <a:pt x="9345" y="6179"/>
                </a:lnTo>
                <a:lnTo>
                  <a:pt x="9454" y="6179"/>
                </a:lnTo>
                <a:lnTo>
                  <a:pt x="9454" y="6092"/>
                </a:lnTo>
                <a:lnTo>
                  <a:pt x="9345" y="6092"/>
                </a:lnTo>
                <a:lnTo>
                  <a:pt x="9345" y="5328"/>
                </a:lnTo>
                <a:lnTo>
                  <a:pt x="9454" y="5328"/>
                </a:lnTo>
                <a:lnTo>
                  <a:pt x="9454" y="5263"/>
                </a:lnTo>
                <a:lnTo>
                  <a:pt x="9345" y="5263"/>
                </a:lnTo>
                <a:lnTo>
                  <a:pt x="9345" y="4498"/>
                </a:lnTo>
                <a:lnTo>
                  <a:pt x="9454" y="4498"/>
                </a:lnTo>
                <a:lnTo>
                  <a:pt x="9454" y="4433"/>
                </a:lnTo>
                <a:lnTo>
                  <a:pt x="9345" y="4433"/>
                </a:lnTo>
                <a:lnTo>
                  <a:pt x="9345" y="3668"/>
                </a:lnTo>
                <a:lnTo>
                  <a:pt x="9454" y="3668"/>
                </a:lnTo>
                <a:lnTo>
                  <a:pt x="9454" y="3581"/>
                </a:lnTo>
                <a:lnTo>
                  <a:pt x="9345" y="3581"/>
                </a:lnTo>
                <a:lnTo>
                  <a:pt x="9345" y="2839"/>
                </a:lnTo>
                <a:lnTo>
                  <a:pt x="9454" y="2839"/>
                </a:lnTo>
                <a:lnTo>
                  <a:pt x="9454" y="2752"/>
                </a:lnTo>
                <a:lnTo>
                  <a:pt x="9345" y="2752"/>
                </a:lnTo>
                <a:lnTo>
                  <a:pt x="9345" y="1987"/>
                </a:lnTo>
                <a:lnTo>
                  <a:pt x="9454" y="1987"/>
                </a:lnTo>
                <a:lnTo>
                  <a:pt x="9454" y="1921"/>
                </a:lnTo>
                <a:lnTo>
                  <a:pt x="9345" y="1921"/>
                </a:lnTo>
                <a:lnTo>
                  <a:pt x="9345" y="1158"/>
                </a:lnTo>
                <a:lnTo>
                  <a:pt x="9454" y="1158"/>
                </a:lnTo>
                <a:lnTo>
                  <a:pt x="9454" y="1092"/>
                </a:lnTo>
                <a:lnTo>
                  <a:pt x="9345" y="1092"/>
                </a:lnTo>
                <a:lnTo>
                  <a:pt x="9345" y="328"/>
                </a:lnTo>
                <a:lnTo>
                  <a:pt x="9454" y="328"/>
                </a:lnTo>
                <a:close/>
                <a:moveTo>
                  <a:pt x="8449" y="328"/>
                </a:moveTo>
                <a:lnTo>
                  <a:pt x="8449" y="1092"/>
                </a:lnTo>
                <a:lnTo>
                  <a:pt x="7685" y="1092"/>
                </a:lnTo>
                <a:lnTo>
                  <a:pt x="7685" y="328"/>
                </a:lnTo>
                <a:lnTo>
                  <a:pt x="8449" y="328"/>
                </a:lnTo>
                <a:close/>
                <a:moveTo>
                  <a:pt x="5130" y="3581"/>
                </a:moveTo>
                <a:lnTo>
                  <a:pt x="4366" y="3581"/>
                </a:lnTo>
                <a:lnTo>
                  <a:pt x="4366" y="2839"/>
                </a:lnTo>
                <a:lnTo>
                  <a:pt x="5130" y="2839"/>
                </a:lnTo>
                <a:lnTo>
                  <a:pt x="5130" y="3581"/>
                </a:lnTo>
                <a:close/>
                <a:moveTo>
                  <a:pt x="5196" y="2839"/>
                </a:moveTo>
                <a:lnTo>
                  <a:pt x="5960" y="2839"/>
                </a:lnTo>
                <a:lnTo>
                  <a:pt x="5960" y="3581"/>
                </a:lnTo>
                <a:lnTo>
                  <a:pt x="5196" y="3581"/>
                </a:lnTo>
                <a:lnTo>
                  <a:pt x="5196" y="2839"/>
                </a:lnTo>
                <a:close/>
                <a:moveTo>
                  <a:pt x="4301" y="3581"/>
                </a:moveTo>
                <a:lnTo>
                  <a:pt x="3536" y="3581"/>
                </a:lnTo>
                <a:lnTo>
                  <a:pt x="3536" y="2839"/>
                </a:lnTo>
                <a:lnTo>
                  <a:pt x="4301" y="2839"/>
                </a:lnTo>
                <a:lnTo>
                  <a:pt x="4301" y="3581"/>
                </a:lnTo>
                <a:close/>
                <a:moveTo>
                  <a:pt x="3449" y="3581"/>
                </a:moveTo>
                <a:lnTo>
                  <a:pt x="2707" y="3581"/>
                </a:lnTo>
                <a:lnTo>
                  <a:pt x="2707" y="2839"/>
                </a:lnTo>
                <a:lnTo>
                  <a:pt x="3449" y="2839"/>
                </a:lnTo>
                <a:lnTo>
                  <a:pt x="3449" y="3581"/>
                </a:lnTo>
                <a:close/>
                <a:moveTo>
                  <a:pt x="3449" y="3668"/>
                </a:moveTo>
                <a:lnTo>
                  <a:pt x="3449" y="4433"/>
                </a:lnTo>
                <a:lnTo>
                  <a:pt x="2707" y="4433"/>
                </a:lnTo>
                <a:lnTo>
                  <a:pt x="2707" y="3668"/>
                </a:lnTo>
                <a:lnTo>
                  <a:pt x="3449" y="3668"/>
                </a:lnTo>
                <a:close/>
                <a:moveTo>
                  <a:pt x="3536" y="3668"/>
                </a:moveTo>
                <a:lnTo>
                  <a:pt x="4301" y="3668"/>
                </a:lnTo>
                <a:lnTo>
                  <a:pt x="4301" y="4433"/>
                </a:lnTo>
                <a:lnTo>
                  <a:pt x="3536" y="4433"/>
                </a:lnTo>
                <a:lnTo>
                  <a:pt x="3536" y="3668"/>
                </a:lnTo>
                <a:close/>
                <a:moveTo>
                  <a:pt x="4366" y="3668"/>
                </a:moveTo>
                <a:lnTo>
                  <a:pt x="5130" y="3668"/>
                </a:lnTo>
                <a:lnTo>
                  <a:pt x="5130" y="4433"/>
                </a:lnTo>
                <a:lnTo>
                  <a:pt x="4366" y="4433"/>
                </a:lnTo>
                <a:lnTo>
                  <a:pt x="4366" y="3668"/>
                </a:lnTo>
                <a:close/>
                <a:moveTo>
                  <a:pt x="5196" y="3668"/>
                </a:moveTo>
                <a:lnTo>
                  <a:pt x="5960" y="3668"/>
                </a:lnTo>
                <a:lnTo>
                  <a:pt x="5960" y="4433"/>
                </a:lnTo>
                <a:lnTo>
                  <a:pt x="5196" y="4433"/>
                </a:lnTo>
                <a:lnTo>
                  <a:pt x="5196" y="3668"/>
                </a:lnTo>
                <a:close/>
                <a:moveTo>
                  <a:pt x="6048" y="3668"/>
                </a:moveTo>
                <a:lnTo>
                  <a:pt x="6790" y="3668"/>
                </a:lnTo>
                <a:lnTo>
                  <a:pt x="6790" y="4433"/>
                </a:lnTo>
                <a:lnTo>
                  <a:pt x="6048" y="4433"/>
                </a:lnTo>
                <a:lnTo>
                  <a:pt x="6048" y="3668"/>
                </a:lnTo>
                <a:close/>
                <a:moveTo>
                  <a:pt x="6048" y="3581"/>
                </a:moveTo>
                <a:lnTo>
                  <a:pt x="6048" y="2839"/>
                </a:lnTo>
                <a:lnTo>
                  <a:pt x="6790" y="2839"/>
                </a:lnTo>
                <a:lnTo>
                  <a:pt x="6790" y="3581"/>
                </a:lnTo>
                <a:lnTo>
                  <a:pt x="6048" y="3581"/>
                </a:lnTo>
                <a:close/>
                <a:moveTo>
                  <a:pt x="6048" y="2752"/>
                </a:moveTo>
                <a:lnTo>
                  <a:pt x="6048" y="1987"/>
                </a:lnTo>
                <a:lnTo>
                  <a:pt x="6790" y="1987"/>
                </a:lnTo>
                <a:lnTo>
                  <a:pt x="6790" y="2752"/>
                </a:lnTo>
                <a:lnTo>
                  <a:pt x="6048" y="2752"/>
                </a:lnTo>
                <a:close/>
                <a:moveTo>
                  <a:pt x="5960" y="2752"/>
                </a:moveTo>
                <a:lnTo>
                  <a:pt x="5196" y="2752"/>
                </a:lnTo>
                <a:lnTo>
                  <a:pt x="5196" y="1987"/>
                </a:lnTo>
                <a:lnTo>
                  <a:pt x="5960" y="1987"/>
                </a:lnTo>
                <a:lnTo>
                  <a:pt x="5960" y="2752"/>
                </a:lnTo>
                <a:close/>
                <a:moveTo>
                  <a:pt x="5130" y="2752"/>
                </a:moveTo>
                <a:lnTo>
                  <a:pt x="4366" y="2752"/>
                </a:lnTo>
                <a:lnTo>
                  <a:pt x="4366" y="1987"/>
                </a:lnTo>
                <a:lnTo>
                  <a:pt x="5130" y="1987"/>
                </a:lnTo>
                <a:lnTo>
                  <a:pt x="5130" y="2752"/>
                </a:lnTo>
                <a:close/>
                <a:moveTo>
                  <a:pt x="4301" y="2752"/>
                </a:moveTo>
                <a:lnTo>
                  <a:pt x="3536" y="2752"/>
                </a:lnTo>
                <a:lnTo>
                  <a:pt x="3536" y="1987"/>
                </a:lnTo>
                <a:lnTo>
                  <a:pt x="4301" y="1987"/>
                </a:lnTo>
                <a:lnTo>
                  <a:pt x="4301" y="2752"/>
                </a:lnTo>
                <a:close/>
                <a:moveTo>
                  <a:pt x="3449" y="2752"/>
                </a:moveTo>
                <a:lnTo>
                  <a:pt x="2707" y="2752"/>
                </a:lnTo>
                <a:lnTo>
                  <a:pt x="2707" y="1987"/>
                </a:lnTo>
                <a:lnTo>
                  <a:pt x="3449" y="1987"/>
                </a:lnTo>
                <a:lnTo>
                  <a:pt x="3449" y="2752"/>
                </a:lnTo>
                <a:close/>
                <a:moveTo>
                  <a:pt x="2620" y="2752"/>
                </a:moveTo>
                <a:lnTo>
                  <a:pt x="1877" y="2752"/>
                </a:lnTo>
                <a:lnTo>
                  <a:pt x="1877" y="1987"/>
                </a:lnTo>
                <a:lnTo>
                  <a:pt x="2620" y="1987"/>
                </a:lnTo>
                <a:lnTo>
                  <a:pt x="2620" y="2752"/>
                </a:lnTo>
                <a:close/>
                <a:moveTo>
                  <a:pt x="2620" y="2839"/>
                </a:moveTo>
                <a:lnTo>
                  <a:pt x="2620" y="3581"/>
                </a:lnTo>
                <a:lnTo>
                  <a:pt x="1877" y="3581"/>
                </a:lnTo>
                <a:lnTo>
                  <a:pt x="1877" y="2839"/>
                </a:lnTo>
                <a:lnTo>
                  <a:pt x="2620" y="2839"/>
                </a:lnTo>
                <a:close/>
                <a:moveTo>
                  <a:pt x="2620" y="3668"/>
                </a:moveTo>
                <a:lnTo>
                  <a:pt x="2620" y="4433"/>
                </a:lnTo>
                <a:lnTo>
                  <a:pt x="1877" y="4433"/>
                </a:lnTo>
                <a:lnTo>
                  <a:pt x="1877" y="3668"/>
                </a:lnTo>
                <a:lnTo>
                  <a:pt x="2620" y="3668"/>
                </a:lnTo>
                <a:close/>
                <a:moveTo>
                  <a:pt x="2620" y="4498"/>
                </a:moveTo>
                <a:lnTo>
                  <a:pt x="2620" y="5263"/>
                </a:lnTo>
                <a:lnTo>
                  <a:pt x="1877" y="5263"/>
                </a:lnTo>
                <a:lnTo>
                  <a:pt x="1877" y="4498"/>
                </a:lnTo>
                <a:lnTo>
                  <a:pt x="2620" y="4498"/>
                </a:lnTo>
                <a:close/>
                <a:moveTo>
                  <a:pt x="2707" y="4498"/>
                </a:moveTo>
                <a:lnTo>
                  <a:pt x="3449" y="4498"/>
                </a:lnTo>
                <a:lnTo>
                  <a:pt x="3449" y="5263"/>
                </a:lnTo>
                <a:lnTo>
                  <a:pt x="2707" y="5263"/>
                </a:lnTo>
                <a:lnTo>
                  <a:pt x="2707" y="4498"/>
                </a:lnTo>
                <a:close/>
                <a:moveTo>
                  <a:pt x="3536" y="4498"/>
                </a:moveTo>
                <a:lnTo>
                  <a:pt x="4301" y="4498"/>
                </a:lnTo>
                <a:lnTo>
                  <a:pt x="4301" y="5263"/>
                </a:lnTo>
                <a:lnTo>
                  <a:pt x="3536" y="5263"/>
                </a:lnTo>
                <a:lnTo>
                  <a:pt x="3536" y="4498"/>
                </a:lnTo>
                <a:close/>
                <a:moveTo>
                  <a:pt x="4366" y="4498"/>
                </a:moveTo>
                <a:lnTo>
                  <a:pt x="5130" y="4498"/>
                </a:lnTo>
                <a:lnTo>
                  <a:pt x="5130" y="5263"/>
                </a:lnTo>
                <a:lnTo>
                  <a:pt x="4366" y="5263"/>
                </a:lnTo>
                <a:lnTo>
                  <a:pt x="4366" y="4498"/>
                </a:lnTo>
                <a:close/>
                <a:moveTo>
                  <a:pt x="5196" y="4498"/>
                </a:moveTo>
                <a:lnTo>
                  <a:pt x="5960" y="4498"/>
                </a:lnTo>
                <a:lnTo>
                  <a:pt x="5960" y="5263"/>
                </a:lnTo>
                <a:lnTo>
                  <a:pt x="5196" y="5263"/>
                </a:lnTo>
                <a:lnTo>
                  <a:pt x="5196" y="4498"/>
                </a:lnTo>
                <a:close/>
                <a:moveTo>
                  <a:pt x="6048" y="4498"/>
                </a:moveTo>
                <a:lnTo>
                  <a:pt x="6790" y="4498"/>
                </a:lnTo>
                <a:lnTo>
                  <a:pt x="6790" y="5263"/>
                </a:lnTo>
                <a:lnTo>
                  <a:pt x="6048" y="5263"/>
                </a:lnTo>
                <a:lnTo>
                  <a:pt x="6048" y="4498"/>
                </a:lnTo>
                <a:close/>
                <a:moveTo>
                  <a:pt x="6877" y="4498"/>
                </a:moveTo>
                <a:lnTo>
                  <a:pt x="7598" y="4498"/>
                </a:lnTo>
                <a:lnTo>
                  <a:pt x="7598" y="5263"/>
                </a:lnTo>
                <a:lnTo>
                  <a:pt x="6877" y="5263"/>
                </a:lnTo>
                <a:lnTo>
                  <a:pt x="6877" y="4498"/>
                </a:lnTo>
                <a:close/>
                <a:moveTo>
                  <a:pt x="6877" y="4433"/>
                </a:moveTo>
                <a:lnTo>
                  <a:pt x="6877" y="3668"/>
                </a:lnTo>
                <a:lnTo>
                  <a:pt x="7598" y="3668"/>
                </a:lnTo>
                <a:lnTo>
                  <a:pt x="7598" y="4433"/>
                </a:lnTo>
                <a:lnTo>
                  <a:pt x="6877" y="4433"/>
                </a:lnTo>
                <a:close/>
                <a:moveTo>
                  <a:pt x="6877" y="3581"/>
                </a:moveTo>
                <a:lnTo>
                  <a:pt x="6877" y="2839"/>
                </a:lnTo>
                <a:lnTo>
                  <a:pt x="7598" y="2839"/>
                </a:lnTo>
                <a:lnTo>
                  <a:pt x="7598" y="3581"/>
                </a:lnTo>
                <a:lnTo>
                  <a:pt x="6877" y="3581"/>
                </a:lnTo>
                <a:close/>
                <a:moveTo>
                  <a:pt x="6877" y="2752"/>
                </a:moveTo>
                <a:lnTo>
                  <a:pt x="6877" y="1987"/>
                </a:lnTo>
                <a:lnTo>
                  <a:pt x="7598" y="1987"/>
                </a:lnTo>
                <a:lnTo>
                  <a:pt x="7598" y="2752"/>
                </a:lnTo>
                <a:lnTo>
                  <a:pt x="6877" y="2752"/>
                </a:lnTo>
                <a:close/>
                <a:moveTo>
                  <a:pt x="6877" y="1921"/>
                </a:moveTo>
                <a:lnTo>
                  <a:pt x="6877" y="1158"/>
                </a:lnTo>
                <a:lnTo>
                  <a:pt x="7598" y="1158"/>
                </a:lnTo>
                <a:lnTo>
                  <a:pt x="7598" y="1921"/>
                </a:lnTo>
                <a:lnTo>
                  <a:pt x="6877" y="1921"/>
                </a:lnTo>
                <a:close/>
                <a:moveTo>
                  <a:pt x="6790" y="1921"/>
                </a:moveTo>
                <a:lnTo>
                  <a:pt x="6048" y="1921"/>
                </a:lnTo>
                <a:lnTo>
                  <a:pt x="6048" y="1158"/>
                </a:lnTo>
                <a:lnTo>
                  <a:pt x="6790" y="1158"/>
                </a:lnTo>
                <a:lnTo>
                  <a:pt x="6790" y="1921"/>
                </a:lnTo>
                <a:close/>
                <a:moveTo>
                  <a:pt x="5960" y="1921"/>
                </a:moveTo>
                <a:lnTo>
                  <a:pt x="5196" y="1921"/>
                </a:lnTo>
                <a:lnTo>
                  <a:pt x="5196" y="1158"/>
                </a:lnTo>
                <a:lnTo>
                  <a:pt x="5960" y="1158"/>
                </a:lnTo>
                <a:lnTo>
                  <a:pt x="5960" y="1921"/>
                </a:lnTo>
                <a:close/>
                <a:moveTo>
                  <a:pt x="5130" y="1921"/>
                </a:moveTo>
                <a:lnTo>
                  <a:pt x="4366" y="1921"/>
                </a:lnTo>
                <a:lnTo>
                  <a:pt x="4366" y="1158"/>
                </a:lnTo>
                <a:lnTo>
                  <a:pt x="5130" y="1158"/>
                </a:lnTo>
                <a:lnTo>
                  <a:pt x="5130" y="1921"/>
                </a:lnTo>
                <a:close/>
                <a:moveTo>
                  <a:pt x="4301" y="1921"/>
                </a:moveTo>
                <a:lnTo>
                  <a:pt x="3536" y="1921"/>
                </a:lnTo>
                <a:lnTo>
                  <a:pt x="3536" y="1158"/>
                </a:lnTo>
                <a:lnTo>
                  <a:pt x="4301" y="1158"/>
                </a:lnTo>
                <a:lnTo>
                  <a:pt x="4301" y="1921"/>
                </a:lnTo>
                <a:close/>
                <a:moveTo>
                  <a:pt x="3449" y="1921"/>
                </a:moveTo>
                <a:lnTo>
                  <a:pt x="2707" y="1921"/>
                </a:lnTo>
                <a:lnTo>
                  <a:pt x="2707" y="1158"/>
                </a:lnTo>
                <a:lnTo>
                  <a:pt x="3449" y="1158"/>
                </a:lnTo>
                <a:lnTo>
                  <a:pt x="3449" y="1921"/>
                </a:lnTo>
                <a:close/>
                <a:moveTo>
                  <a:pt x="2620" y="1921"/>
                </a:moveTo>
                <a:lnTo>
                  <a:pt x="1877" y="1921"/>
                </a:lnTo>
                <a:lnTo>
                  <a:pt x="1877" y="1158"/>
                </a:lnTo>
                <a:lnTo>
                  <a:pt x="2620" y="1158"/>
                </a:lnTo>
                <a:lnTo>
                  <a:pt x="2620" y="1921"/>
                </a:lnTo>
                <a:close/>
                <a:moveTo>
                  <a:pt x="1790" y="1921"/>
                </a:moveTo>
                <a:lnTo>
                  <a:pt x="1025" y="1921"/>
                </a:lnTo>
                <a:lnTo>
                  <a:pt x="1025" y="1158"/>
                </a:lnTo>
                <a:lnTo>
                  <a:pt x="1790" y="1158"/>
                </a:lnTo>
                <a:lnTo>
                  <a:pt x="1790" y="1921"/>
                </a:lnTo>
                <a:close/>
                <a:moveTo>
                  <a:pt x="1790" y="1987"/>
                </a:moveTo>
                <a:lnTo>
                  <a:pt x="1790" y="2752"/>
                </a:lnTo>
                <a:lnTo>
                  <a:pt x="1025" y="2752"/>
                </a:lnTo>
                <a:lnTo>
                  <a:pt x="1025" y="1987"/>
                </a:lnTo>
                <a:lnTo>
                  <a:pt x="1790" y="1987"/>
                </a:lnTo>
                <a:close/>
                <a:moveTo>
                  <a:pt x="1790" y="2839"/>
                </a:moveTo>
                <a:lnTo>
                  <a:pt x="1790" y="3581"/>
                </a:lnTo>
                <a:lnTo>
                  <a:pt x="1025" y="3581"/>
                </a:lnTo>
                <a:lnTo>
                  <a:pt x="1025" y="2839"/>
                </a:lnTo>
                <a:lnTo>
                  <a:pt x="1790" y="2839"/>
                </a:lnTo>
                <a:close/>
                <a:moveTo>
                  <a:pt x="1790" y="3668"/>
                </a:moveTo>
                <a:lnTo>
                  <a:pt x="1790" y="4433"/>
                </a:lnTo>
                <a:lnTo>
                  <a:pt x="1025" y="4433"/>
                </a:lnTo>
                <a:lnTo>
                  <a:pt x="1025" y="3668"/>
                </a:lnTo>
                <a:lnTo>
                  <a:pt x="1790" y="3668"/>
                </a:lnTo>
                <a:close/>
                <a:moveTo>
                  <a:pt x="1790" y="4498"/>
                </a:moveTo>
                <a:lnTo>
                  <a:pt x="1790" y="5263"/>
                </a:lnTo>
                <a:lnTo>
                  <a:pt x="1025" y="5263"/>
                </a:lnTo>
                <a:lnTo>
                  <a:pt x="1025" y="4498"/>
                </a:lnTo>
                <a:lnTo>
                  <a:pt x="1790" y="4498"/>
                </a:lnTo>
                <a:close/>
                <a:moveTo>
                  <a:pt x="1790" y="5328"/>
                </a:moveTo>
                <a:lnTo>
                  <a:pt x="1790" y="6092"/>
                </a:lnTo>
                <a:lnTo>
                  <a:pt x="1025" y="6092"/>
                </a:lnTo>
                <a:lnTo>
                  <a:pt x="1025" y="5328"/>
                </a:lnTo>
                <a:lnTo>
                  <a:pt x="1790" y="5328"/>
                </a:lnTo>
                <a:close/>
                <a:moveTo>
                  <a:pt x="1877" y="5328"/>
                </a:moveTo>
                <a:lnTo>
                  <a:pt x="2620" y="5328"/>
                </a:lnTo>
                <a:lnTo>
                  <a:pt x="2620" y="6092"/>
                </a:lnTo>
                <a:lnTo>
                  <a:pt x="1877" y="6092"/>
                </a:lnTo>
                <a:lnTo>
                  <a:pt x="1877" y="5328"/>
                </a:lnTo>
                <a:close/>
                <a:moveTo>
                  <a:pt x="2707" y="5328"/>
                </a:moveTo>
                <a:lnTo>
                  <a:pt x="3449" y="5328"/>
                </a:lnTo>
                <a:lnTo>
                  <a:pt x="3449" y="6092"/>
                </a:lnTo>
                <a:lnTo>
                  <a:pt x="2707" y="6092"/>
                </a:lnTo>
                <a:lnTo>
                  <a:pt x="2707" y="5328"/>
                </a:lnTo>
                <a:close/>
                <a:moveTo>
                  <a:pt x="3536" y="5328"/>
                </a:moveTo>
                <a:lnTo>
                  <a:pt x="4301" y="5328"/>
                </a:lnTo>
                <a:lnTo>
                  <a:pt x="4301" y="6092"/>
                </a:lnTo>
                <a:lnTo>
                  <a:pt x="3536" y="6092"/>
                </a:lnTo>
                <a:lnTo>
                  <a:pt x="3536" y="5328"/>
                </a:lnTo>
                <a:close/>
                <a:moveTo>
                  <a:pt x="4366" y="5328"/>
                </a:moveTo>
                <a:lnTo>
                  <a:pt x="5130" y="5328"/>
                </a:lnTo>
                <a:lnTo>
                  <a:pt x="5130" y="6092"/>
                </a:lnTo>
                <a:lnTo>
                  <a:pt x="4366" y="6092"/>
                </a:lnTo>
                <a:lnTo>
                  <a:pt x="4366" y="5328"/>
                </a:lnTo>
                <a:close/>
                <a:moveTo>
                  <a:pt x="5196" y="5328"/>
                </a:moveTo>
                <a:lnTo>
                  <a:pt x="5960" y="5328"/>
                </a:lnTo>
                <a:lnTo>
                  <a:pt x="5960" y="6092"/>
                </a:lnTo>
                <a:lnTo>
                  <a:pt x="5196" y="6092"/>
                </a:lnTo>
                <a:lnTo>
                  <a:pt x="5196" y="5328"/>
                </a:lnTo>
                <a:close/>
                <a:moveTo>
                  <a:pt x="6048" y="5328"/>
                </a:moveTo>
                <a:lnTo>
                  <a:pt x="6790" y="5328"/>
                </a:lnTo>
                <a:lnTo>
                  <a:pt x="6790" y="6092"/>
                </a:lnTo>
                <a:lnTo>
                  <a:pt x="6048" y="6092"/>
                </a:lnTo>
                <a:lnTo>
                  <a:pt x="6048" y="5328"/>
                </a:lnTo>
                <a:close/>
                <a:moveTo>
                  <a:pt x="6877" y="5328"/>
                </a:moveTo>
                <a:lnTo>
                  <a:pt x="7598" y="5328"/>
                </a:lnTo>
                <a:lnTo>
                  <a:pt x="7598" y="6092"/>
                </a:lnTo>
                <a:lnTo>
                  <a:pt x="6877" y="6092"/>
                </a:lnTo>
                <a:lnTo>
                  <a:pt x="6877" y="5328"/>
                </a:lnTo>
                <a:close/>
                <a:moveTo>
                  <a:pt x="7685" y="5328"/>
                </a:moveTo>
                <a:lnTo>
                  <a:pt x="8449" y="5328"/>
                </a:lnTo>
                <a:lnTo>
                  <a:pt x="8449" y="6092"/>
                </a:lnTo>
                <a:lnTo>
                  <a:pt x="7685" y="6092"/>
                </a:lnTo>
                <a:lnTo>
                  <a:pt x="7685" y="5328"/>
                </a:lnTo>
                <a:close/>
                <a:moveTo>
                  <a:pt x="7685" y="5263"/>
                </a:moveTo>
                <a:lnTo>
                  <a:pt x="7685" y="4498"/>
                </a:lnTo>
                <a:lnTo>
                  <a:pt x="8449" y="4498"/>
                </a:lnTo>
                <a:lnTo>
                  <a:pt x="8449" y="5263"/>
                </a:lnTo>
                <a:lnTo>
                  <a:pt x="7685" y="5263"/>
                </a:lnTo>
                <a:close/>
                <a:moveTo>
                  <a:pt x="7685" y="4433"/>
                </a:moveTo>
                <a:lnTo>
                  <a:pt x="7685" y="3668"/>
                </a:lnTo>
                <a:lnTo>
                  <a:pt x="8449" y="3668"/>
                </a:lnTo>
                <a:lnTo>
                  <a:pt x="8449" y="4433"/>
                </a:lnTo>
                <a:lnTo>
                  <a:pt x="7685" y="4433"/>
                </a:lnTo>
                <a:close/>
                <a:moveTo>
                  <a:pt x="7685" y="3581"/>
                </a:moveTo>
                <a:lnTo>
                  <a:pt x="7685" y="2839"/>
                </a:lnTo>
                <a:lnTo>
                  <a:pt x="8449" y="2839"/>
                </a:lnTo>
                <a:lnTo>
                  <a:pt x="8449" y="3581"/>
                </a:lnTo>
                <a:lnTo>
                  <a:pt x="7685" y="3581"/>
                </a:lnTo>
                <a:close/>
                <a:moveTo>
                  <a:pt x="7685" y="2752"/>
                </a:moveTo>
                <a:lnTo>
                  <a:pt x="7685" y="1987"/>
                </a:lnTo>
                <a:lnTo>
                  <a:pt x="8449" y="1987"/>
                </a:lnTo>
                <a:lnTo>
                  <a:pt x="8449" y="2752"/>
                </a:lnTo>
                <a:lnTo>
                  <a:pt x="7685" y="2752"/>
                </a:lnTo>
                <a:close/>
                <a:moveTo>
                  <a:pt x="7685" y="1921"/>
                </a:moveTo>
                <a:lnTo>
                  <a:pt x="7685" y="1158"/>
                </a:lnTo>
                <a:lnTo>
                  <a:pt x="8449" y="1158"/>
                </a:lnTo>
                <a:lnTo>
                  <a:pt x="8449" y="1921"/>
                </a:lnTo>
                <a:lnTo>
                  <a:pt x="7685" y="1921"/>
                </a:lnTo>
                <a:close/>
                <a:moveTo>
                  <a:pt x="7598" y="328"/>
                </a:moveTo>
                <a:lnTo>
                  <a:pt x="7598" y="1092"/>
                </a:lnTo>
                <a:lnTo>
                  <a:pt x="6877" y="1092"/>
                </a:lnTo>
                <a:lnTo>
                  <a:pt x="6877" y="328"/>
                </a:lnTo>
                <a:lnTo>
                  <a:pt x="7598" y="328"/>
                </a:lnTo>
                <a:close/>
                <a:moveTo>
                  <a:pt x="6790" y="328"/>
                </a:moveTo>
                <a:lnTo>
                  <a:pt x="6790" y="1092"/>
                </a:lnTo>
                <a:lnTo>
                  <a:pt x="6048" y="1092"/>
                </a:lnTo>
                <a:lnTo>
                  <a:pt x="6048" y="328"/>
                </a:lnTo>
                <a:lnTo>
                  <a:pt x="6790" y="328"/>
                </a:lnTo>
                <a:close/>
                <a:moveTo>
                  <a:pt x="5960" y="328"/>
                </a:moveTo>
                <a:lnTo>
                  <a:pt x="5960" y="1092"/>
                </a:lnTo>
                <a:lnTo>
                  <a:pt x="5196" y="1092"/>
                </a:lnTo>
                <a:lnTo>
                  <a:pt x="5196" y="328"/>
                </a:lnTo>
                <a:lnTo>
                  <a:pt x="5960" y="328"/>
                </a:lnTo>
                <a:close/>
                <a:moveTo>
                  <a:pt x="5130" y="328"/>
                </a:moveTo>
                <a:lnTo>
                  <a:pt x="5130" y="1092"/>
                </a:lnTo>
                <a:lnTo>
                  <a:pt x="4366" y="1092"/>
                </a:lnTo>
                <a:lnTo>
                  <a:pt x="4366" y="328"/>
                </a:lnTo>
                <a:lnTo>
                  <a:pt x="5130" y="328"/>
                </a:lnTo>
                <a:close/>
                <a:moveTo>
                  <a:pt x="4301" y="328"/>
                </a:moveTo>
                <a:lnTo>
                  <a:pt x="4301" y="1092"/>
                </a:lnTo>
                <a:lnTo>
                  <a:pt x="3536" y="1092"/>
                </a:lnTo>
                <a:lnTo>
                  <a:pt x="3536" y="328"/>
                </a:lnTo>
                <a:lnTo>
                  <a:pt x="4301" y="328"/>
                </a:lnTo>
                <a:close/>
                <a:moveTo>
                  <a:pt x="3449" y="328"/>
                </a:moveTo>
                <a:lnTo>
                  <a:pt x="3449" y="1092"/>
                </a:lnTo>
                <a:lnTo>
                  <a:pt x="2707" y="1092"/>
                </a:lnTo>
                <a:lnTo>
                  <a:pt x="2707" y="328"/>
                </a:lnTo>
                <a:lnTo>
                  <a:pt x="3449" y="328"/>
                </a:lnTo>
                <a:close/>
                <a:moveTo>
                  <a:pt x="2620" y="328"/>
                </a:moveTo>
                <a:lnTo>
                  <a:pt x="2620" y="1092"/>
                </a:lnTo>
                <a:lnTo>
                  <a:pt x="1877" y="1092"/>
                </a:lnTo>
                <a:lnTo>
                  <a:pt x="1877" y="328"/>
                </a:lnTo>
                <a:lnTo>
                  <a:pt x="2620" y="328"/>
                </a:lnTo>
                <a:close/>
                <a:moveTo>
                  <a:pt x="1790" y="328"/>
                </a:moveTo>
                <a:lnTo>
                  <a:pt x="1790" y="1092"/>
                </a:lnTo>
                <a:lnTo>
                  <a:pt x="1025" y="1092"/>
                </a:lnTo>
                <a:lnTo>
                  <a:pt x="1025" y="328"/>
                </a:lnTo>
                <a:lnTo>
                  <a:pt x="1790" y="328"/>
                </a:lnTo>
                <a:close/>
                <a:moveTo>
                  <a:pt x="196" y="328"/>
                </a:moveTo>
                <a:lnTo>
                  <a:pt x="960" y="328"/>
                </a:lnTo>
                <a:lnTo>
                  <a:pt x="960" y="1092"/>
                </a:lnTo>
                <a:lnTo>
                  <a:pt x="196" y="1092"/>
                </a:lnTo>
                <a:lnTo>
                  <a:pt x="196" y="328"/>
                </a:lnTo>
                <a:close/>
                <a:moveTo>
                  <a:pt x="196" y="1158"/>
                </a:moveTo>
                <a:lnTo>
                  <a:pt x="960" y="1158"/>
                </a:lnTo>
                <a:lnTo>
                  <a:pt x="960" y="1921"/>
                </a:lnTo>
                <a:lnTo>
                  <a:pt x="196" y="1921"/>
                </a:lnTo>
                <a:lnTo>
                  <a:pt x="196" y="1158"/>
                </a:lnTo>
                <a:close/>
                <a:moveTo>
                  <a:pt x="196" y="1987"/>
                </a:moveTo>
                <a:lnTo>
                  <a:pt x="960" y="1987"/>
                </a:lnTo>
                <a:lnTo>
                  <a:pt x="960" y="2752"/>
                </a:lnTo>
                <a:lnTo>
                  <a:pt x="196" y="2752"/>
                </a:lnTo>
                <a:lnTo>
                  <a:pt x="196" y="1987"/>
                </a:lnTo>
                <a:close/>
                <a:moveTo>
                  <a:pt x="196" y="2839"/>
                </a:moveTo>
                <a:lnTo>
                  <a:pt x="960" y="2839"/>
                </a:lnTo>
                <a:lnTo>
                  <a:pt x="960" y="3581"/>
                </a:lnTo>
                <a:lnTo>
                  <a:pt x="196" y="3581"/>
                </a:lnTo>
                <a:lnTo>
                  <a:pt x="196" y="2839"/>
                </a:lnTo>
                <a:close/>
                <a:moveTo>
                  <a:pt x="196" y="3668"/>
                </a:moveTo>
                <a:lnTo>
                  <a:pt x="960" y="3668"/>
                </a:lnTo>
                <a:lnTo>
                  <a:pt x="960" y="4433"/>
                </a:lnTo>
                <a:lnTo>
                  <a:pt x="196" y="4433"/>
                </a:lnTo>
                <a:lnTo>
                  <a:pt x="196" y="3668"/>
                </a:lnTo>
                <a:close/>
                <a:moveTo>
                  <a:pt x="196" y="4498"/>
                </a:moveTo>
                <a:lnTo>
                  <a:pt x="960" y="4498"/>
                </a:lnTo>
                <a:lnTo>
                  <a:pt x="960" y="5263"/>
                </a:lnTo>
                <a:lnTo>
                  <a:pt x="196" y="5263"/>
                </a:lnTo>
                <a:lnTo>
                  <a:pt x="196" y="4498"/>
                </a:lnTo>
                <a:close/>
                <a:moveTo>
                  <a:pt x="196" y="5328"/>
                </a:moveTo>
                <a:lnTo>
                  <a:pt x="960" y="5328"/>
                </a:lnTo>
                <a:lnTo>
                  <a:pt x="960" y="6092"/>
                </a:lnTo>
                <a:lnTo>
                  <a:pt x="196" y="6092"/>
                </a:lnTo>
                <a:lnTo>
                  <a:pt x="196" y="5328"/>
                </a:lnTo>
                <a:close/>
                <a:moveTo>
                  <a:pt x="196" y="6922"/>
                </a:moveTo>
                <a:lnTo>
                  <a:pt x="196" y="6179"/>
                </a:lnTo>
                <a:lnTo>
                  <a:pt x="960" y="6179"/>
                </a:lnTo>
                <a:lnTo>
                  <a:pt x="960" y="6922"/>
                </a:lnTo>
                <a:lnTo>
                  <a:pt x="196" y="6922"/>
                </a:lnTo>
                <a:close/>
                <a:moveTo>
                  <a:pt x="1025" y="6922"/>
                </a:moveTo>
                <a:lnTo>
                  <a:pt x="1025" y="6179"/>
                </a:lnTo>
                <a:lnTo>
                  <a:pt x="1790" y="6179"/>
                </a:lnTo>
                <a:lnTo>
                  <a:pt x="1790" y="6922"/>
                </a:lnTo>
                <a:lnTo>
                  <a:pt x="1025" y="6922"/>
                </a:lnTo>
                <a:close/>
                <a:moveTo>
                  <a:pt x="1877" y="6922"/>
                </a:moveTo>
                <a:lnTo>
                  <a:pt x="1877" y="6179"/>
                </a:lnTo>
                <a:lnTo>
                  <a:pt x="2620" y="6179"/>
                </a:lnTo>
                <a:lnTo>
                  <a:pt x="2620" y="6922"/>
                </a:lnTo>
                <a:lnTo>
                  <a:pt x="1877" y="6922"/>
                </a:lnTo>
                <a:close/>
                <a:moveTo>
                  <a:pt x="2707" y="6922"/>
                </a:moveTo>
                <a:lnTo>
                  <a:pt x="2707" y="6179"/>
                </a:lnTo>
                <a:lnTo>
                  <a:pt x="3449" y="6179"/>
                </a:lnTo>
                <a:lnTo>
                  <a:pt x="3449" y="6922"/>
                </a:lnTo>
                <a:lnTo>
                  <a:pt x="2707" y="6922"/>
                </a:lnTo>
                <a:close/>
                <a:moveTo>
                  <a:pt x="3536" y="6922"/>
                </a:moveTo>
                <a:lnTo>
                  <a:pt x="3536" y="6179"/>
                </a:lnTo>
                <a:lnTo>
                  <a:pt x="4301" y="6179"/>
                </a:lnTo>
                <a:lnTo>
                  <a:pt x="4301" y="6922"/>
                </a:lnTo>
                <a:lnTo>
                  <a:pt x="3536" y="6922"/>
                </a:lnTo>
                <a:close/>
                <a:moveTo>
                  <a:pt x="4366" y="6922"/>
                </a:moveTo>
                <a:lnTo>
                  <a:pt x="4366" y="6179"/>
                </a:lnTo>
                <a:lnTo>
                  <a:pt x="5130" y="6179"/>
                </a:lnTo>
                <a:lnTo>
                  <a:pt x="5130" y="6922"/>
                </a:lnTo>
                <a:lnTo>
                  <a:pt x="4366" y="6922"/>
                </a:lnTo>
                <a:close/>
                <a:moveTo>
                  <a:pt x="5196" y="6922"/>
                </a:moveTo>
                <a:lnTo>
                  <a:pt x="5196" y="6179"/>
                </a:lnTo>
                <a:lnTo>
                  <a:pt x="5960" y="6179"/>
                </a:lnTo>
                <a:lnTo>
                  <a:pt x="5960" y="6922"/>
                </a:lnTo>
                <a:lnTo>
                  <a:pt x="5196" y="6922"/>
                </a:lnTo>
                <a:close/>
                <a:moveTo>
                  <a:pt x="6048" y="6922"/>
                </a:moveTo>
                <a:lnTo>
                  <a:pt x="6048" y="6179"/>
                </a:lnTo>
                <a:lnTo>
                  <a:pt x="6790" y="6179"/>
                </a:lnTo>
                <a:lnTo>
                  <a:pt x="6790" y="6922"/>
                </a:lnTo>
                <a:lnTo>
                  <a:pt x="6048" y="6922"/>
                </a:lnTo>
                <a:close/>
                <a:moveTo>
                  <a:pt x="6877" y="6922"/>
                </a:moveTo>
                <a:lnTo>
                  <a:pt x="6877" y="6179"/>
                </a:lnTo>
                <a:lnTo>
                  <a:pt x="7598" y="6179"/>
                </a:lnTo>
                <a:lnTo>
                  <a:pt x="7598" y="6922"/>
                </a:lnTo>
                <a:lnTo>
                  <a:pt x="6877" y="6922"/>
                </a:lnTo>
                <a:close/>
                <a:moveTo>
                  <a:pt x="7685" y="6922"/>
                </a:moveTo>
                <a:lnTo>
                  <a:pt x="7685" y="6179"/>
                </a:lnTo>
                <a:lnTo>
                  <a:pt x="8449" y="6179"/>
                </a:lnTo>
                <a:lnTo>
                  <a:pt x="8449" y="6922"/>
                </a:lnTo>
                <a:lnTo>
                  <a:pt x="7685" y="6922"/>
                </a:lnTo>
                <a:close/>
                <a:moveTo>
                  <a:pt x="9279" y="6922"/>
                </a:moveTo>
                <a:lnTo>
                  <a:pt x="8515" y="6922"/>
                </a:lnTo>
                <a:lnTo>
                  <a:pt x="8515" y="6179"/>
                </a:lnTo>
                <a:lnTo>
                  <a:pt x="9279" y="6179"/>
                </a:lnTo>
                <a:lnTo>
                  <a:pt x="9279" y="6922"/>
                </a:lnTo>
                <a:close/>
                <a:moveTo>
                  <a:pt x="9279" y="6092"/>
                </a:moveTo>
                <a:lnTo>
                  <a:pt x="8515" y="6092"/>
                </a:lnTo>
                <a:lnTo>
                  <a:pt x="8515" y="5328"/>
                </a:lnTo>
                <a:lnTo>
                  <a:pt x="9279" y="5328"/>
                </a:lnTo>
                <a:lnTo>
                  <a:pt x="9279" y="6092"/>
                </a:lnTo>
                <a:close/>
                <a:moveTo>
                  <a:pt x="9279" y="5263"/>
                </a:moveTo>
                <a:lnTo>
                  <a:pt x="8515" y="5263"/>
                </a:lnTo>
                <a:lnTo>
                  <a:pt x="8515" y="4498"/>
                </a:lnTo>
                <a:lnTo>
                  <a:pt x="9279" y="4498"/>
                </a:lnTo>
                <a:lnTo>
                  <a:pt x="9279" y="5263"/>
                </a:lnTo>
                <a:close/>
                <a:moveTo>
                  <a:pt x="9279" y="4433"/>
                </a:moveTo>
                <a:lnTo>
                  <a:pt x="8515" y="4433"/>
                </a:lnTo>
                <a:lnTo>
                  <a:pt x="8515" y="3668"/>
                </a:lnTo>
                <a:lnTo>
                  <a:pt x="9279" y="3668"/>
                </a:lnTo>
                <a:lnTo>
                  <a:pt x="9279" y="4433"/>
                </a:lnTo>
                <a:close/>
                <a:moveTo>
                  <a:pt x="9279" y="3581"/>
                </a:moveTo>
                <a:lnTo>
                  <a:pt x="8515" y="3581"/>
                </a:lnTo>
                <a:lnTo>
                  <a:pt x="8515" y="2839"/>
                </a:lnTo>
                <a:lnTo>
                  <a:pt x="9279" y="2839"/>
                </a:lnTo>
                <a:lnTo>
                  <a:pt x="9279" y="3581"/>
                </a:lnTo>
                <a:close/>
                <a:moveTo>
                  <a:pt x="9279" y="2752"/>
                </a:moveTo>
                <a:lnTo>
                  <a:pt x="8515" y="2752"/>
                </a:lnTo>
                <a:lnTo>
                  <a:pt x="8515" y="1987"/>
                </a:lnTo>
                <a:lnTo>
                  <a:pt x="9279" y="1987"/>
                </a:lnTo>
                <a:lnTo>
                  <a:pt x="9279" y="2752"/>
                </a:lnTo>
                <a:close/>
                <a:moveTo>
                  <a:pt x="9279" y="1921"/>
                </a:moveTo>
                <a:lnTo>
                  <a:pt x="8515" y="1921"/>
                </a:lnTo>
                <a:lnTo>
                  <a:pt x="8515" y="1158"/>
                </a:lnTo>
                <a:lnTo>
                  <a:pt x="9279" y="1158"/>
                </a:lnTo>
                <a:lnTo>
                  <a:pt x="9279" y="1921"/>
                </a:lnTo>
                <a:close/>
                <a:moveTo>
                  <a:pt x="9279" y="1092"/>
                </a:moveTo>
                <a:lnTo>
                  <a:pt x="8515" y="1092"/>
                </a:lnTo>
                <a:lnTo>
                  <a:pt x="8515" y="328"/>
                </a:lnTo>
                <a:lnTo>
                  <a:pt x="9279" y="328"/>
                </a:lnTo>
                <a:lnTo>
                  <a:pt x="9279" y="1092"/>
                </a:lnTo>
                <a:close/>
              </a:path>
            </a:pathLst>
          </a:custGeom>
          <a:solidFill>
            <a:srgbClr val="E6E9EB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79F02A1E-E613-4F6D-8724-03C7CCD52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0" y="2790825"/>
            <a:ext cx="1325563" cy="608013"/>
          </a:xfrm>
          <a:custGeom>
            <a:avLst/>
            <a:gdLst>
              <a:gd name="T0" fmla="*/ 65 w 9346"/>
              <a:gd name="T1" fmla="*/ 4279 h 4280"/>
              <a:gd name="T2" fmla="*/ 65 w 9346"/>
              <a:gd name="T3" fmla="*/ 4279 h 4280"/>
              <a:gd name="T4" fmla="*/ 22 w 9346"/>
              <a:gd name="T5" fmla="*/ 4257 h 4280"/>
              <a:gd name="T6" fmla="*/ 22 w 9346"/>
              <a:gd name="T7" fmla="*/ 4191 h 4280"/>
              <a:gd name="T8" fmla="*/ 1681 w 9346"/>
              <a:gd name="T9" fmla="*/ 2510 h 4280"/>
              <a:gd name="T10" fmla="*/ 1769 w 9346"/>
              <a:gd name="T11" fmla="*/ 2510 h 4280"/>
              <a:gd name="T12" fmla="*/ 2532 w 9346"/>
              <a:gd name="T13" fmla="*/ 3209 h 4280"/>
              <a:gd name="T14" fmla="*/ 3341 w 9346"/>
              <a:gd name="T15" fmla="*/ 43 h 4280"/>
              <a:gd name="T16" fmla="*/ 3384 w 9346"/>
              <a:gd name="T17" fmla="*/ 0 h 4280"/>
              <a:gd name="T18" fmla="*/ 3428 w 9346"/>
              <a:gd name="T19" fmla="*/ 21 h 4280"/>
              <a:gd name="T20" fmla="*/ 5065 w 9346"/>
              <a:gd name="T21" fmla="*/ 2445 h 4280"/>
              <a:gd name="T22" fmla="*/ 5851 w 9346"/>
              <a:gd name="T23" fmla="*/ 786 h 4280"/>
              <a:gd name="T24" fmla="*/ 5895 w 9346"/>
              <a:gd name="T25" fmla="*/ 763 h 4280"/>
              <a:gd name="T26" fmla="*/ 5939 w 9346"/>
              <a:gd name="T27" fmla="*/ 786 h 4280"/>
              <a:gd name="T28" fmla="*/ 6790 w 9346"/>
              <a:gd name="T29" fmla="*/ 3995 h 4280"/>
              <a:gd name="T30" fmla="*/ 7489 w 9346"/>
              <a:gd name="T31" fmla="*/ 1703 h 4280"/>
              <a:gd name="T32" fmla="*/ 7533 w 9346"/>
              <a:gd name="T33" fmla="*/ 1659 h 4280"/>
              <a:gd name="T34" fmla="*/ 7598 w 9346"/>
              <a:gd name="T35" fmla="*/ 1703 h 4280"/>
              <a:gd name="T36" fmla="*/ 8362 w 9346"/>
              <a:gd name="T37" fmla="*/ 3187 h 4280"/>
              <a:gd name="T38" fmla="*/ 9236 w 9346"/>
              <a:gd name="T39" fmla="*/ 873 h 4280"/>
              <a:gd name="T40" fmla="*/ 9301 w 9346"/>
              <a:gd name="T41" fmla="*/ 829 h 4280"/>
              <a:gd name="T42" fmla="*/ 9345 w 9346"/>
              <a:gd name="T43" fmla="*/ 895 h 4280"/>
              <a:gd name="T44" fmla="*/ 8428 w 9346"/>
              <a:gd name="T45" fmla="*/ 3340 h 4280"/>
              <a:gd name="T46" fmla="*/ 8384 w 9346"/>
              <a:gd name="T47" fmla="*/ 3362 h 4280"/>
              <a:gd name="T48" fmla="*/ 8341 w 9346"/>
              <a:gd name="T49" fmla="*/ 3340 h 4280"/>
              <a:gd name="T50" fmla="*/ 7555 w 9346"/>
              <a:gd name="T51" fmla="*/ 1856 h 4280"/>
              <a:gd name="T52" fmla="*/ 6856 w 9346"/>
              <a:gd name="T53" fmla="*/ 4191 h 4280"/>
              <a:gd name="T54" fmla="*/ 6790 w 9346"/>
              <a:gd name="T55" fmla="*/ 4235 h 4280"/>
              <a:gd name="T56" fmla="*/ 6747 w 9346"/>
              <a:gd name="T57" fmla="*/ 4191 h 4280"/>
              <a:gd name="T58" fmla="*/ 5895 w 9346"/>
              <a:gd name="T59" fmla="*/ 961 h 4280"/>
              <a:gd name="T60" fmla="*/ 5109 w 9346"/>
              <a:gd name="T61" fmla="*/ 2576 h 4280"/>
              <a:gd name="T62" fmla="*/ 5065 w 9346"/>
              <a:gd name="T63" fmla="*/ 2598 h 4280"/>
              <a:gd name="T64" fmla="*/ 5022 w 9346"/>
              <a:gd name="T65" fmla="*/ 2576 h 4280"/>
              <a:gd name="T66" fmla="*/ 3406 w 9346"/>
              <a:gd name="T67" fmla="*/ 174 h 4280"/>
              <a:gd name="T68" fmla="*/ 2620 w 9346"/>
              <a:gd name="T69" fmla="*/ 3319 h 4280"/>
              <a:gd name="T70" fmla="*/ 2576 w 9346"/>
              <a:gd name="T71" fmla="*/ 3362 h 4280"/>
              <a:gd name="T72" fmla="*/ 2532 w 9346"/>
              <a:gd name="T73" fmla="*/ 3362 h 4280"/>
              <a:gd name="T74" fmla="*/ 1725 w 9346"/>
              <a:gd name="T75" fmla="*/ 2620 h 4280"/>
              <a:gd name="T76" fmla="*/ 87 w 9346"/>
              <a:gd name="T77" fmla="*/ 4257 h 4280"/>
              <a:gd name="T78" fmla="*/ 65 w 9346"/>
              <a:gd name="T79" fmla="*/ 4279 h 4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346" h="4280">
                <a:moveTo>
                  <a:pt x="65" y="4279"/>
                </a:moveTo>
                <a:lnTo>
                  <a:pt x="65" y="4279"/>
                </a:lnTo>
                <a:cubicBezTo>
                  <a:pt x="44" y="4279"/>
                  <a:pt x="22" y="4279"/>
                  <a:pt x="22" y="4257"/>
                </a:cubicBezTo>
                <a:cubicBezTo>
                  <a:pt x="0" y="4235"/>
                  <a:pt x="0" y="4214"/>
                  <a:pt x="22" y="4191"/>
                </a:cubicBezTo>
                <a:cubicBezTo>
                  <a:pt x="1681" y="2510"/>
                  <a:pt x="1681" y="2510"/>
                  <a:pt x="1681" y="2510"/>
                </a:cubicBezTo>
                <a:cubicBezTo>
                  <a:pt x="1703" y="2510"/>
                  <a:pt x="1746" y="2489"/>
                  <a:pt x="1769" y="2510"/>
                </a:cubicBezTo>
                <a:cubicBezTo>
                  <a:pt x="2532" y="3209"/>
                  <a:pt x="2532" y="3209"/>
                  <a:pt x="2532" y="3209"/>
                </a:cubicBezTo>
                <a:cubicBezTo>
                  <a:pt x="3341" y="43"/>
                  <a:pt x="3341" y="43"/>
                  <a:pt x="3341" y="43"/>
                </a:cubicBezTo>
                <a:cubicBezTo>
                  <a:pt x="3341" y="21"/>
                  <a:pt x="3362" y="0"/>
                  <a:pt x="3384" y="0"/>
                </a:cubicBezTo>
                <a:cubicBezTo>
                  <a:pt x="3406" y="0"/>
                  <a:pt x="3428" y="0"/>
                  <a:pt x="3428" y="21"/>
                </a:cubicBezTo>
                <a:cubicBezTo>
                  <a:pt x="5065" y="2445"/>
                  <a:pt x="5065" y="2445"/>
                  <a:pt x="5065" y="2445"/>
                </a:cubicBezTo>
                <a:cubicBezTo>
                  <a:pt x="5851" y="786"/>
                  <a:pt x="5851" y="786"/>
                  <a:pt x="5851" y="786"/>
                </a:cubicBezTo>
                <a:cubicBezTo>
                  <a:pt x="5851" y="763"/>
                  <a:pt x="5874" y="763"/>
                  <a:pt x="5895" y="763"/>
                </a:cubicBezTo>
                <a:cubicBezTo>
                  <a:pt x="5917" y="763"/>
                  <a:pt x="5939" y="786"/>
                  <a:pt x="5939" y="786"/>
                </a:cubicBezTo>
                <a:cubicBezTo>
                  <a:pt x="6790" y="3995"/>
                  <a:pt x="6790" y="3995"/>
                  <a:pt x="6790" y="3995"/>
                </a:cubicBezTo>
                <a:cubicBezTo>
                  <a:pt x="7489" y="1703"/>
                  <a:pt x="7489" y="1703"/>
                  <a:pt x="7489" y="1703"/>
                </a:cubicBezTo>
                <a:cubicBezTo>
                  <a:pt x="7489" y="1681"/>
                  <a:pt x="7511" y="1681"/>
                  <a:pt x="7533" y="1659"/>
                </a:cubicBezTo>
                <a:cubicBezTo>
                  <a:pt x="7555" y="1659"/>
                  <a:pt x="7576" y="1681"/>
                  <a:pt x="7598" y="1703"/>
                </a:cubicBezTo>
                <a:cubicBezTo>
                  <a:pt x="8362" y="3187"/>
                  <a:pt x="8362" y="3187"/>
                  <a:pt x="8362" y="3187"/>
                </a:cubicBezTo>
                <a:cubicBezTo>
                  <a:pt x="9236" y="873"/>
                  <a:pt x="9236" y="873"/>
                  <a:pt x="9236" y="873"/>
                </a:cubicBezTo>
                <a:cubicBezTo>
                  <a:pt x="9257" y="851"/>
                  <a:pt x="9280" y="829"/>
                  <a:pt x="9301" y="829"/>
                </a:cubicBezTo>
                <a:cubicBezTo>
                  <a:pt x="9323" y="851"/>
                  <a:pt x="9345" y="873"/>
                  <a:pt x="9345" y="895"/>
                </a:cubicBezTo>
                <a:cubicBezTo>
                  <a:pt x="8428" y="3340"/>
                  <a:pt x="8428" y="3340"/>
                  <a:pt x="8428" y="3340"/>
                </a:cubicBezTo>
                <a:cubicBezTo>
                  <a:pt x="8428" y="3340"/>
                  <a:pt x="8406" y="3362"/>
                  <a:pt x="8384" y="3362"/>
                </a:cubicBezTo>
                <a:cubicBezTo>
                  <a:pt x="8362" y="3362"/>
                  <a:pt x="8341" y="3362"/>
                  <a:pt x="8341" y="3340"/>
                </a:cubicBezTo>
                <a:cubicBezTo>
                  <a:pt x="7555" y="1856"/>
                  <a:pt x="7555" y="1856"/>
                  <a:pt x="7555" y="1856"/>
                </a:cubicBezTo>
                <a:cubicBezTo>
                  <a:pt x="6856" y="4191"/>
                  <a:pt x="6856" y="4191"/>
                  <a:pt x="6856" y="4191"/>
                </a:cubicBezTo>
                <a:cubicBezTo>
                  <a:pt x="6834" y="4214"/>
                  <a:pt x="6812" y="4235"/>
                  <a:pt x="6790" y="4235"/>
                </a:cubicBezTo>
                <a:cubicBezTo>
                  <a:pt x="6769" y="4235"/>
                  <a:pt x="6747" y="4214"/>
                  <a:pt x="6747" y="4191"/>
                </a:cubicBezTo>
                <a:cubicBezTo>
                  <a:pt x="5895" y="961"/>
                  <a:pt x="5895" y="961"/>
                  <a:pt x="5895" y="961"/>
                </a:cubicBezTo>
                <a:cubicBezTo>
                  <a:pt x="5109" y="2576"/>
                  <a:pt x="5109" y="2576"/>
                  <a:pt x="5109" y="2576"/>
                </a:cubicBezTo>
                <a:cubicBezTo>
                  <a:pt x="5109" y="2598"/>
                  <a:pt x="5088" y="2598"/>
                  <a:pt x="5065" y="2598"/>
                </a:cubicBezTo>
                <a:cubicBezTo>
                  <a:pt x="5044" y="2598"/>
                  <a:pt x="5022" y="2598"/>
                  <a:pt x="5022" y="2576"/>
                </a:cubicBezTo>
                <a:cubicBezTo>
                  <a:pt x="3406" y="174"/>
                  <a:pt x="3406" y="174"/>
                  <a:pt x="3406" y="174"/>
                </a:cubicBezTo>
                <a:cubicBezTo>
                  <a:pt x="2620" y="3319"/>
                  <a:pt x="2620" y="3319"/>
                  <a:pt x="2620" y="3319"/>
                </a:cubicBezTo>
                <a:cubicBezTo>
                  <a:pt x="2598" y="3340"/>
                  <a:pt x="2598" y="3362"/>
                  <a:pt x="2576" y="3362"/>
                </a:cubicBezTo>
                <a:cubicBezTo>
                  <a:pt x="2555" y="3362"/>
                  <a:pt x="2532" y="3362"/>
                  <a:pt x="2532" y="3362"/>
                </a:cubicBezTo>
                <a:cubicBezTo>
                  <a:pt x="1725" y="2620"/>
                  <a:pt x="1725" y="2620"/>
                  <a:pt x="1725" y="2620"/>
                </a:cubicBezTo>
                <a:cubicBezTo>
                  <a:pt x="87" y="4257"/>
                  <a:pt x="87" y="4257"/>
                  <a:pt x="87" y="4257"/>
                </a:cubicBezTo>
                <a:cubicBezTo>
                  <a:pt x="87" y="4279"/>
                  <a:pt x="65" y="4279"/>
                  <a:pt x="65" y="4279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E6D47584-85CA-434F-AF29-D74A6FF22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13" y="2771775"/>
            <a:ext cx="55562" cy="52388"/>
          </a:xfrm>
          <a:custGeom>
            <a:avLst/>
            <a:gdLst>
              <a:gd name="T0" fmla="*/ 394 w 395"/>
              <a:gd name="T1" fmla="*/ 175 h 372"/>
              <a:gd name="T2" fmla="*/ 394 w 395"/>
              <a:gd name="T3" fmla="*/ 175 h 372"/>
              <a:gd name="T4" fmla="*/ 197 w 395"/>
              <a:gd name="T5" fmla="*/ 0 h 372"/>
              <a:gd name="T6" fmla="*/ 0 w 395"/>
              <a:gd name="T7" fmla="*/ 175 h 372"/>
              <a:gd name="T8" fmla="*/ 197 w 395"/>
              <a:gd name="T9" fmla="*/ 371 h 372"/>
              <a:gd name="T10" fmla="*/ 394 w 395"/>
              <a:gd name="T11" fmla="*/ 17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5" h="372">
                <a:moveTo>
                  <a:pt x="394" y="175"/>
                </a:moveTo>
                <a:lnTo>
                  <a:pt x="394" y="175"/>
                </a:lnTo>
                <a:cubicBezTo>
                  <a:pt x="394" y="88"/>
                  <a:pt x="306" y="0"/>
                  <a:pt x="197" y="0"/>
                </a:cubicBezTo>
                <a:cubicBezTo>
                  <a:pt x="88" y="0"/>
                  <a:pt x="0" y="88"/>
                  <a:pt x="0" y="175"/>
                </a:cubicBezTo>
                <a:cubicBezTo>
                  <a:pt x="0" y="284"/>
                  <a:pt x="88" y="371"/>
                  <a:pt x="197" y="371"/>
                </a:cubicBezTo>
                <a:cubicBezTo>
                  <a:pt x="306" y="371"/>
                  <a:pt x="394" y="284"/>
                  <a:pt x="394" y="175"/>
                </a:cubicBezTo>
              </a:path>
            </a:pathLst>
          </a:custGeom>
          <a:solidFill>
            <a:srgbClr val="F4826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E93D3A5E-AEF1-4DB1-A374-ADDE5EFCD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227388"/>
            <a:ext cx="55562" cy="55562"/>
          </a:xfrm>
          <a:custGeom>
            <a:avLst/>
            <a:gdLst>
              <a:gd name="T0" fmla="*/ 393 w 394"/>
              <a:gd name="T1" fmla="*/ 197 h 394"/>
              <a:gd name="T2" fmla="*/ 393 w 394"/>
              <a:gd name="T3" fmla="*/ 197 h 394"/>
              <a:gd name="T4" fmla="*/ 197 w 394"/>
              <a:gd name="T5" fmla="*/ 0 h 394"/>
              <a:gd name="T6" fmla="*/ 0 w 394"/>
              <a:gd name="T7" fmla="*/ 197 h 394"/>
              <a:gd name="T8" fmla="*/ 197 w 394"/>
              <a:gd name="T9" fmla="*/ 393 h 394"/>
              <a:gd name="T10" fmla="*/ 393 w 394"/>
              <a:gd name="T11" fmla="*/ 197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94">
                <a:moveTo>
                  <a:pt x="393" y="197"/>
                </a:moveTo>
                <a:lnTo>
                  <a:pt x="393" y="197"/>
                </a:lnTo>
                <a:cubicBezTo>
                  <a:pt x="393" y="88"/>
                  <a:pt x="306" y="0"/>
                  <a:pt x="197" y="0"/>
                </a:cubicBezTo>
                <a:cubicBezTo>
                  <a:pt x="87" y="0"/>
                  <a:pt x="0" y="88"/>
                  <a:pt x="0" y="197"/>
                </a:cubicBezTo>
                <a:cubicBezTo>
                  <a:pt x="0" y="306"/>
                  <a:pt x="87" y="393"/>
                  <a:pt x="197" y="393"/>
                </a:cubicBezTo>
                <a:cubicBezTo>
                  <a:pt x="306" y="393"/>
                  <a:pt x="393" y="306"/>
                  <a:pt x="393" y="197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BEF8E20D-3696-4810-8F81-80B4EB5AA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3128963"/>
            <a:ext cx="55562" cy="55562"/>
          </a:xfrm>
          <a:custGeom>
            <a:avLst/>
            <a:gdLst>
              <a:gd name="T0" fmla="*/ 393 w 394"/>
              <a:gd name="T1" fmla="*/ 196 h 393"/>
              <a:gd name="T2" fmla="*/ 393 w 394"/>
              <a:gd name="T3" fmla="*/ 196 h 393"/>
              <a:gd name="T4" fmla="*/ 197 w 394"/>
              <a:gd name="T5" fmla="*/ 0 h 393"/>
              <a:gd name="T6" fmla="*/ 0 w 394"/>
              <a:gd name="T7" fmla="*/ 196 h 393"/>
              <a:gd name="T8" fmla="*/ 197 w 394"/>
              <a:gd name="T9" fmla="*/ 392 h 393"/>
              <a:gd name="T10" fmla="*/ 393 w 394"/>
              <a:gd name="T11" fmla="*/ 196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93">
                <a:moveTo>
                  <a:pt x="393" y="196"/>
                </a:moveTo>
                <a:lnTo>
                  <a:pt x="393" y="196"/>
                </a:lnTo>
                <a:cubicBezTo>
                  <a:pt x="393" y="87"/>
                  <a:pt x="306" y="0"/>
                  <a:pt x="197" y="0"/>
                </a:cubicBezTo>
                <a:cubicBezTo>
                  <a:pt x="88" y="0"/>
                  <a:pt x="0" y="87"/>
                  <a:pt x="0" y="196"/>
                </a:cubicBezTo>
                <a:cubicBezTo>
                  <a:pt x="0" y="305"/>
                  <a:pt x="88" y="392"/>
                  <a:pt x="197" y="392"/>
                </a:cubicBezTo>
                <a:cubicBezTo>
                  <a:pt x="306" y="392"/>
                  <a:pt x="393" y="305"/>
                  <a:pt x="393" y="196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id="{49F6F34E-9903-4810-A1B3-AC9ED5E9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563" y="3122613"/>
            <a:ext cx="55562" cy="52387"/>
          </a:xfrm>
          <a:custGeom>
            <a:avLst/>
            <a:gdLst>
              <a:gd name="T0" fmla="*/ 393 w 394"/>
              <a:gd name="T1" fmla="*/ 174 h 372"/>
              <a:gd name="T2" fmla="*/ 393 w 394"/>
              <a:gd name="T3" fmla="*/ 174 h 372"/>
              <a:gd name="T4" fmla="*/ 196 w 394"/>
              <a:gd name="T5" fmla="*/ 0 h 372"/>
              <a:gd name="T6" fmla="*/ 0 w 394"/>
              <a:gd name="T7" fmla="*/ 174 h 372"/>
              <a:gd name="T8" fmla="*/ 196 w 394"/>
              <a:gd name="T9" fmla="*/ 371 h 372"/>
              <a:gd name="T10" fmla="*/ 393 w 394"/>
              <a:gd name="T11" fmla="*/ 17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72">
                <a:moveTo>
                  <a:pt x="393" y="174"/>
                </a:moveTo>
                <a:lnTo>
                  <a:pt x="393" y="174"/>
                </a:lnTo>
                <a:cubicBezTo>
                  <a:pt x="393" y="65"/>
                  <a:pt x="306" y="0"/>
                  <a:pt x="196" y="0"/>
                </a:cubicBezTo>
                <a:cubicBezTo>
                  <a:pt x="87" y="0"/>
                  <a:pt x="0" y="65"/>
                  <a:pt x="0" y="174"/>
                </a:cubicBezTo>
                <a:cubicBezTo>
                  <a:pt x="0" y="284"/>
                  <a:pt x="87" y="371"/>
                  <a:pt x="196" y="371"/>
                </a:cubicBezTo>
                <a:cubicBezTo>
                  <a:pt x="306" y="371"/>
                  <a:pt x="393" y="284"/>
                  <a:pt x="393" y="174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B727F881-9D7D-4E6B-A477-4136C0F0E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3" y="2881313"/>
            <a:ext cx="53975" cy="55562"/>
          </a:xfrm>
          <a:custGeom>
            <a:avLst/>
            <a:gdLst>
              <a:gd name="T0" fmla="*/ 371 w 372"/>
              <a:gd name="T1" fmla="*/ 196 h 394"/>
              <a:gd name="T2" fmla="*/ 371 w 372"/>
              <a:gd name="T3" fmla="*/ 196 h 394"/>
              <a:gd name="T4" fmla="*/ 196 w 372"/>
              <a:gd name="T5" fmla="*/ 0 h 394"/>
              <a:gd name="T6" fmla="*/ 0 w 372"/>
              <a:gd name="T7" fmla="*/ 196 h 394"/>
              <a:gd name="T8" fmla="*/ 196 w 372"/>
              <a:gd name="T9" fmla="*/ 393 h 394"/>
              <a:gd name="T10" fmla="*/ 371 w 372"/>
              <a:gd name="T11" fmla="*/ 19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94">
                <a:moveTo>
                  <a:pt x="371" y="196"/>
                </a:moveTo>
                <a:lnTo>
                  <a:pt x="371" y="196"/>
                </a:lnTo>
                <a:cubicBezTo>
                  <a:pt x="371" y="87"/>
                  <a:pt x="283" y="0"/>
                  <a:pt x="196" y="0"/>
                </a:cubicBezTo>
                <a:cubicBezTo>
                  <a:pt x="87" y="0"/>
                  <a:pt x="0" y="87"/>
                  <a:pt x="0" y="196"/>
                </a:cubicBezTo>
                <a:cubicBezTo>
                  <a:pt x="0" y="305"/>
                  <a:pt x="87" y="393"/>
                  <a:pt x="196" y="393"/>
                </a:cubicBezTo>
                <a:cubicBezTo>
                  <a:pt x="283" y="393"/>
                  <a:pt x="371" y="305"/>
                  <a:pt x="371" y="196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3066677F-D64D-4137-8D66-01BB48471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3357563"/>
            <a:ext cx="55562" cy="53975"/>
          </a:xfrm>
          <a:custGeom>
            <a:avLst/>
            <a:gdLst>
              <a:gd name="T0" fmla="*/ 393 w 394"/>
              <a:gd name="T1" fmla="*/ 175 h 373"/>
              <a:gd name="T2" fmla="*/ 393 w 394"/>
              <a:gd name="T3" fmla="*/ 175 h 373"/>
              <a:gd name="T4" fmla="*/ 196 w 394"/>
              <a:gd name="T5" fmla="*/ 0 h 373"/>
              <a:gd name="T6" fmla="*/ 0 w 394"/>
              <a:gd name="T7" fmla="*/ 175 h 373"/>
              <a:gd name="T8" fmla="*/ 196 w 394"/>
              <a:gd name="T9" fmla="*/ 372 h 373"/>
              <a:gd name="T10" fmla="*/ 393 w 394"/>
              <a:gd name="T11" fmla="*/ 17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73">
                <a:moveTo>
                  <a:pt x="393" y="175"/>
                </a:moveTo>
                <a:lnTo>
                  <a:pt x="393" y="175"/>
                </a:lnTo>
                <a:cubicBezTo>
                  <a:pt x="393" y="87"/>
                  <a:pt x="306" y="0"/>
                  <a:pt x="196" y="0"/>
                </a:cubicBezTo>
                <a:cubicBezTo>
                  <a:pt x="87" y="0"/>
                  <a:pt x="0" y="87"/>
                  <a:pt x="0" y="175"/>
                </a:cubicBezTo>
                <a:cubicBezTo>
                  <a:pt x="0" y="284"/>
                  <a:pt x="87" y="372"/>
                  <a:pt x="196" y="372"/>
                </a:cubicBezTo>
                <a:cubicBezTo>
                  <a:pt x="306" y="372"/>
                  <a:pt x="393" y="284"/>
                  <a:pt x="393" y="175"/>
                </a:cubicBezTo>
              </a:path>
            </a:pathLst>
          </a:custGeom>
          <a:solidFill>
            <a:srgbClr val="82B179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7FC21588-3DB2-4626-AC7F-2CCE01138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5575" y="3011488"/>
            <a:ext cx="55563" cy="55562"/>
          </a:xfrm>
          <a:custGeom>
            <a:avLst/>
            <a:gdLst>
              <a:gd name="T0" fmla="*/ 393 w 394"/>
              <a:gd name="T1" fmla="*/ 197 h 394"/>
              <a:gd name="T2" fmla="*/ 393 w 394"/>
              <a:gd name="T3" fmla="*/ 197 h 394"/>
              <a:gd name="T4" fmla="*/ 197 w 394"/>
              <a:gd name="T5" fmla="*/ 0 h 394"/>
              <a:gd name="T6" fmla="*/ 0 w 394"/>
              <a:gd name="T7" fmla="*/ 197 h 394"/>
              <a:gd name="T8" fmla="*/ 197 w 394"/>
              <a:gd name="T9" fmla="*/ 393 h 394"/>
              <a:gd name="T10" fmla="*/ 393 w 394"/>
              <a:gd name="T11" fmla="*/ 197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94">
                <a:moveTo>
                  <a:pt x="393" y="197"/>
                </a:moveTo>
                <a:lnTo>
                  <a:pt x="393" y="197"/>
                </a:lnTo>
                <a:cubicBezTo>
                  <a:pt x="393" y="87"/>
                  <a:pt x="306" y="0"/>
                  <a:pt x="197" y="0"/>
                </a:cubicBezTo>
                <a:cubicBezTo>
                  <a:pt x="88" y="0"/>
                  <a:pt x="0" y="87"/>
                  <a:pt x="0" y="197"/>
                </a:cubicBezTo>
                <a:cubicBezTo>
                  <a:pt x="0" y="306"/>
                  <a:pt x="88" y="393"/>
                  <a:pt x="197" y="393"/>
                </a:cubicBezTo>
                <a:cubicBezTo>
                  <a:pt x="306" y="393"/>
                  <a:pt x="393" y="306"/>
                  <a:pt x="393" y="197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C90146D3-AED8-4E12-8718-72FEB6196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0" y="3224213"/>
            <a:ext cx="55563" cy="55562"/>
          </a:xfrm>
          <a:custGeom>
            <a:avLst/>
            <a:gdLst>
              <a:gd name="T0" fmla="*/ 393 w 394"/>
              <a:gd name="T1" fmla="*/ 196 h 393"/>
              <a:gd name="T2" fmla="*/ 393 w 394"/>
              <a:gd name="T3" fmla="*/ 196 h 393"/>
              <a:gd name="T4" fmla="*/ 196 w 394"/>
              <a:gd name="T5" fmla="*/ 0 h 393"/>
              <a:gd name="T6" fmla="*/ 0 w 394"/>
              <a:gd name="T7" fmla="*/ 196 h 393"/>
              <a:gd name="T8" fmla="*/ 196 w 394"/>
              <a:gd name="T9" fmla="*/ 392 h 393"/>
              <a:gd name="T10" fmla="*/ 393 w 394"/>
              <a:gd name="T11" fmla="*/ 196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4" h="393">
                <a:moveTo>
                  <a:pt x="393" y="196"/>
                </a:moveTo>
                <a:lnTo>
                  <a:pt x="393" y="196"/>
                </a:lnTo>
                <a:cubicBezTo>
                  <a:pt x="393" y="87"/>
                  <a:pt x="306" y="0"/>
                  <a:pt x="196" y="0"/>
                </a:cubicBezTo>
                <a:cubicBezTo>
                  <a:pt x="87" y="0"/>
                  <a:pt x="0" y="87"/>
                  <a:pt x="0" y="196"/>
                </a:cubicBezTo>
                <a:cubicBezTo>
                  <a:pt x="0" y="305"/>
                  <a:pt x="87" y="392"/>
                  <a:pt x="196" y="392"/>
                </a:cubicBezTo>
                <a:cubicBezTo>
                  <a:pt x="306" y="392"/>
                  <a:pt x="393" y="305"/>
                  <a:pt x="393" y="196"/>
                </a:cubicBezTo>
              </a:path>
            </a:pathLst>
          </a:custGeom>
          <a:solidFill>
            <a:srgbClr val="394D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Curved Down Arrow 251">
            <a:extLst>
              <a:ext uri="{FF2B5EF4-FFF2-40B4-BE49-F238E27FC236}">
                <a16:creationId xmlns:a16="http://schemas.microsoft.com/office/drawing/2014/main" id="{FAAF0206-030F-4DA9-8A18-53D26D3CB86D}"/>
              </a:ext>
            </a:extLst>
          </p:cNvPr>
          <p:cNvSpPr/>
          <p:nvPr/>
        </p:nvSpPr>
        <p:spPr>
          <a:xfrm>
            <a:off x="7123113" y="1614488"/>
            <a:ext cx="1774825" cy="506412"/>
          </a:xfrm>
          <a:prstGeom prst="curvedDownArrow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Curved Down Arrow 252">
            <a:extLst>
              <a:ext uri="{FF2B5EF4-FFF2-40B4-BE49-F238E27FC236}">
                <a16:creationId xmlns:a16="http://schemas.microsoft.com/office/drawing/2014/main" id="{D9A8D263-AFA0-4488-BAA6-573E96A7DC45}"/>
              </a:ext>
            </a:extLst>
          </p:cNvPr>
          <p:cNvSpPr/>
          <p:nvPr/>
        </p:nvSpPr>
        <p:spPr>
          <a:xfrm rot="21118509" flipV="1">
            <a:off x="3522663" y="4164013"/>
            <a:ext cx="1533525" cy="504825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BC532553-4730-454D-930A-65F3618B2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475" y="2370138"/>
            <a:ext cx="2092325" cy="2090737"/>
          </a:xfrm>
          <a:custGeom>
            <a:avLst/>
            <a:gdLst>
              <a:gd name="T0" fmla="*/ 4731 w 4732"/>
              <a:gd name="T1" fmla="*/ 2366 h 4733"/>
              <a:gd name="T2" fmla="*/ 4731 w 4732"/>
              <a:gd name="T3" fmla="*/ 2366 h 4733"/>
              <a:gd name="T4" fmla="*/ 2366 w 4732"/>
              <a:gd name="T5" fmla="*/ 4732 h 4733"/>
              <a:gd name="T6" fmla="*/ 0 w 4732"/>
              <a:gd name="T7" fmla="*/ 2366 h 4733"/>
              <a:gd name="T8" fmla="*/ 2366 w 4732"/>
              <a:gd name="T9" fmla="*/ 0 h 4733"/>
              <a:gd name="T10" fmla="*/ 4731 w 4732"/>
              <a:gd name="T11" fmla="*/ 2366 h 4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32" h="4733">
                <a:moveTo>
                  <a:pt x="4731" y="2366"/>
                </a:moveTo>
                <a:lnTo>
                  <a:pt x="4731" y="2366"/>
                </a:lnTo>
                <a:cubicBezTo>
                  <a:pt x="4731" y="3667"/>
                  <a:pt x="3679" y="4732"/>
                  <a:pt x="2366" y="4732"/>
                </a:cubicBezTo>
                <a:cubicBezTo>
                  <a:pt x="1065" y="4732"/>
                  <a:pt x="0" y="3667"/>
                  <a:pt x="0" y="2366"/>
                </a:cubicBezTo>
                <a:cubicBezTo>
                  <a:pt x="0" y="1052"/>
                  <a:pt x="1065" y="0"/>
                  <a:pt x="2366" y="0"/>
                </a:cubicBezTo>
                <a:cubicBezTo>
                  <a:pt x="3679" y="0"/>
                  <a:pt x="4731" y="1052"/>
                  <a:pt x="4731" y="2366"/>
                </a:cubicBezTo>
              </a:path>
            </a:pathLst>
          </a:custGeom>
          <a:solidFill>
            <a:srgbClr val="87D3D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2">
            <a:extLst>
              <a:ext uri="{FF2B5EF4-FFF2-40B4-BE49-F238E27FC236}">
                <a16:creationId xmlns:a16="http://schemas.microsoft.com/office/drawing/2014/main" id="{E27EC1A9-EBBA-499F-AE62-E3DAB3968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738" y="3665538"/>
            <a:ext cx="30162" cy="25400"/>
          </a:xfrm>
          <a:custGeom>
            <a:avLst/>
            <a:gdLst>
              <a:gd name="T0" fmla="*/ 55 w 70"/>
              <a:gd name="T1" fmla="*/ 55 h 56"/>
              <a:gd name="T2" fmla="*/ 0 w 70"/>
              <a:gd name="T3" fmla="*/ 14 h 56"/>
              <a:gd name="T4" fmla="*/ 0 w 70"/>
              <a:gd name="T5" fmla="*/ 0 h 56"/>
              <a:gd name="T6" fmla="*/ 28 w 70"/>
              <a:gd name="T7" fmla="*/ 14 h 56"/>
              <a:gd name="T8" fmla="*/ 55 w 70"/>
              <a:gd name="T9" fmla="*/ 0 h 56"/>
              <a:gd name="T10" fmla="*/ 55 w 70"/>
              <a:gd name="T11" fmla="*/ 14 h 56"/>
              <a:gd name="T12" fmla="*/ 69 w 70"/>
              <a:gd name="T13" fmla="*/ 42 h 56"/>
              <a:gd name="T14" fmla="*/ 55 w 70"/>
              <a:gd name="T15" fmla="*/ 55 h 56"/>
              <a:gd name="T16" fmla="*/ 42 w 70"/>
              <a:gd name="T17" fmla="*/ 14 h 56"/>
              <a:gd name="T18" fmla="*/ 28 w 70"/>
              <a:gd name="T19" fmla="*/ 28 h 56"/>
              <a:gd name="T20" fmla="*/ 55 w 70"/>
              <a:gd name="T21" fmla="*/ 42 h 56"/>
              <a:gd name="T22" fmla="*/ 55 w 70"/>
              <a:gd name="T23" fmla="*/ 28 h 56"/>
              <a:gd name="T24" fmla="*/ 42 w 70"/>
              <a:gd name="T25" fmla="*/ 1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" h="56">
                <a:moveTo>
                  <a:pt x="55" y="55"/>
                </a:moveTo>
                <a:cubicBezTo>
                  <a:pt x="0" y="14"/>
                  <a:pt x="0" y="14"/>
                  <a:pt x="0" y="14"/>
                </a:cubicBezTo>
                <a:lnTo>
                  <a:pt x="0" y="0"/>
                </a:lnTo>
                <a:lnTo>
                  <a:pt x="28" y="14"/>
                </a:lnTo>
                <a:cubicBezTo>
                  <a:pt x="28" y="0"/>
                  <a:pt x="42" y="0"/>
                  <a:pt x="55" y="0"/>
                </a:cubicBezTo>
                <a:lnTo>
                  <a:pt x="55" y="14"/>
                </a:lnTo>
                <a:cubicBezTo>
                  <a:pt x="69" y="14"/>
                  <a:pt x="69" y="28"/>
                  <a:pt x="69" y="42"/>
                </a:cubicBezTo>
                <a:lnTo>
                  <a:pt x="55" y="55"/>
                </a:lnTo>
                <a:close/>
                <a:moveTo>
                  <a:pt x="42" y="14"/>
                </a:moveTo>
                <a:cubicBezTo>
                  <a:pt x="28" y="28"/>
                  <a:pt x="28" y="28"/>
                  <a:pt x="28" y="28"/>
                </a:cubicBezTo>
                <a:cubicBezTo>
                  <a:pt x="55" y="42"/>
                  <a:pt x="55" y="42"/>
                  <a:pt x="55" y="42"/>
                </a:cubicBezTo>
                <a:lnTo>
                  <a:pt x="55" y="28"/>
                </a:lnTo>
                <a:lnTo>
                  <a:pt x="42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3">
            <a:extLst>
              <a:ext uri="{FF2B5EF4-FFF2-40B4-BE49-F238E27FC236}">
                <a16:creationId xmlns:a16="http://schemas.microsoft.com/office/drawing/2014/main" id="{3102138F-1C56-4F35-AB1E-1CB905F7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0" y="3633788"/>
            <a:ext cx="31750" cy="31750"/>
          </a:xfrm>
          <a:custGeom>
            <a:avLst/>
            <a:gdLst>
              <a:gd name="T0" fmla="*/ 69 w 70"/>
              <a:gd name="T1" fmla="*/ 55 h 70"/>
              <a:gd name="T2" fmla="*/ 69 w 70"/>
              <a:gd name="T3" fmla="*/ 69 h 70"/>
              <a:gd name="T4" fmla="*/ 0 w 70"/>
              <a:gd name="T5" fmla="*/ 42 h 70"/>
              <a:gd name="T6" fmla="*/ 0 w 70"/>
              <a:gd name="T7" fmla="*/ 28 h 70"/>
              <a:gd name="T8" fmla="*/ 14 w 70"/>
              <a:gd name="T9" fmla="*/ 28 h 70"/>
              <a:gd name="T10" fmla="*/ 27 w 70"/>
              <a:gd name="T11" fmla="*/ 28 h 70"/>
              <a:gd name="T12" fmla="*/ 14 w 70"/>
              <a:gd name="T13" fmla="*/ 14 h 70"/>
              <a:gd name="T14" fmla="*/ 14 w 70"/>
              <a:gd name="T15" fmla="*/ 0 h 70"/>
              <a:gd name="T16" fmla="*/ 69 w 70"/>
              <a:gd name="T17" fmla="*/ 55 h 70"/>
              <a:gd name="T18" fmla="*/ 55 w 70"/>
              <a:gd name="T19" fmla="*/ 55 h 70"/>
              <a:gd name="T20" fmla="*/ 27 w 70"/>
              <a:gd name="T21" fmla="*/ 28 h 70"/>
              <a:gd name="T22" fmla="*/ 27 w 70"/>
              <a:gd name="T23" fmla="*/ 42 h 70"/>
              <a:gd name="T24" fmla="*/ 55 w 70"/>
              <a:gd name="T25" fmla="*/ 5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" h="70">
                <a:moveTo>
                  <a:pt x="69" y="55"/>
                </a:moveTo>
                <a:lnTo>
                  <a:pt x="69" y="69"/>
                </a:lnTo>
                <a:lnTo>
                  <a:pt x="0" y="42"/>
                </a:lnTo>
                <a:lnTo>
                  <a:pt x="0" y="28"/>
                </a:lnTo>
                <a:lnTo>
                  <a:pt x="14" y="28"/>
                </a:lnTo>
                <a:lnTo>
                  <a:pt x="27" y="28"/>
                </a:lnTo>
                <a:lnTo>
                  <a:pt x="14" y="14"/>
                </a:lnTo>
                <a:lnTo>
                  <a:pt x="14" y="0"/>
                </a:lnTo>
                <a:lnTo>
                  <a:pt x="69" y="55"/>
                </a:lnTo>
                <a:close/>
                <a:moveTo>
                  <a:pt x="55" y="55"/>
                </a:moveTo>
                <a:lnTo>
                  <a:pt x="27" y="28"/>
                </a:lnTo>
                <a:lnTo>
                  <a:pt x="27" y="42"/>
                </a:lnTo>
                <a:lnTo>
                  <a:pt x="55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id="{8BF299B8-0C9D-4EC1-8288-19B829B6F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0" y="3633788"/>
            <a:ext cx="31750" cy="31750"/>
          </a:xfrm>
          <a:custGeom>
            <a:avLst/>
            <a:gdLst>
              <a:gd name="T0" fmla="*/ 69 w 70"/>
              <a:gd name="T1" fmla="*/ 55 h 70"/>
              <a:gd name="T2" fmla="*/ 69 w 70"/>
              <a:gd name="T3" fmla="*/ 69 h 70"/>
              <a:gd name="T4" fmla="*/ 0 w 70"/>
              <a:gd name="T5" fmla="*/ 42 h 70"/>
              <a:gd name="T6" fmla="*/ 0 w 70"/>
              <a:gd name="T7" fmla="*/ 28 h 70"/>
              <a:gd name="T8" fmla="*/ 14 w 70"/>
              <a:gd name="T9" fmla="*/ 28 h 70"/>
              <a:gd name="T10" fmla="*/ 27 w 70"/>
              <a:gd name="T11" fmla="*/ 28 h 70"/>
              <a:gd name="T12" fmla="*/ 14 w 70"/>
              <a:gd name="T13" fmla="*/ 14 h 70"/>
              <a:gd name="T14" fmla="*/ 14 w 70"/>
              <a:gd name="T15" fmla="*/ 0 h 70"/>
              <a:gd name="T16" fmla="*/ 69 w 70"/>
              <a:gd name="T17" fmla="*/ 5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" h="70">
                <a:moveTo>
                  <a:pt x="69" y="55"/>
                </a:moveTo>
                <a:lnTo>
                  <a:pt x="69" y="69"/>
                </a:lnTo>
                <a:lnTo>
                  <a:pt x="0" y="42"/>
                </a:lnTo>
                <a:lnTo>
                  <a:pt x="0" y="28"/>
                </a:lnTo>
                <a:lnTo>
                  <a:pt x="14" y="28"/>
                </a:lnTo>
                <a:lnTo>
                  <a:pt x="27" y="28"/>
                </a:lnTo>
                <a:lnTo>
                  <a:pt x="14" y="14"/>
                </a:lnTo>
                <a:lnTo>
                  <a:pt x="14" y="0"/>
                </a:lnTo>
                <a:lnTo>
                  <a:pt x="69" y="5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B4193632-4152-47B9-B509-AB392703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138" y="3648075"/>
            <a:ext cx="12700" cy="11113"/>
          </a:xfrm>
          <a:custGeom>
            <a:avLst/>
            <a:gdLst>
              <a:gd name="T0" fmla="*/ 28 w 29"/>
              <a:gd name="T1" fmla="*/ 27 h 28"/>
              <a:gd name="T2" fmla="*/ 0 w 29"/>
              <a:gd name="T3" fmla="*/ 14 h 28"/>
              <a:gd name="T4" fmla="*/ 0 w 29"/>
              <a:gd name="T5" fmla="*/ 0 h 28"/>
              <a:gd name="T6" fmla="*/ 28 w 29"/>
              <a:gd name="T7" fmla="*/ 27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28">
                <a:moveTo>
                  <a:pt x="28" y="27"/>
                </a:moveTo>
                <a:lnTo>
                  <a:pt x="0" y="14"/>
                </a:lnTo>
                <a:lnTo>
                  <a:pt x="0" y="0"/>
                </a:lnTo>
                <a:lnTo>
                  <a:pt x="28" y="2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0DC35DE9-6005-4D19-9C8E-AD41EB193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138" y="3616325"/>
            <a:ext cx="36512" cy="31750"/>
          </a:xfrm>
          <a:custGeom>
            <a:avLst/>
            <a:gdLst>
              <a:gd name="T0" fmla="*/ 28 w 85"/>
              <a:gd name="T1" fmla="*/ 0 h 71"/>
              <a:gd name="T2" fmla="*/ 28 w 85"/>
              <a:gd name="T3" fmla="*/ 0 h 71"/>
              <a:gd name="T4" fmla="*/ 28 w 85"/>
              <a:gd name="T5" fmla="*/ 0 h 71"/>
              <a:gd name="T6" fmla="*/ 42 w 85"/>
              <a:gd name="T7" fmla="*/ 15 h 71"/>
              <a:gd name="T8" fmla="*/ 56 w 85"/>
              <a:gd name="T9" fmla="*/ 28 h 71"/>
              <a:gd name="T10" fmla="*/ 70 w 85"/>
              <a:gd name="T11" fmla="*/ 28 h 71"/>
              <a:gd name="T12" fmla="*/ 70 w 85"/>
              <a:gd name="T13" fmla="*/ 28 h 71"/>
              <a:gd name="T14" fmla="*/ 70 w 85"/>
              <a:gd name="T15" fmla="*/ 56 h 71"/>
              <a:gd name="T16" fmla="*/ 70 w 85"/>
              <a:gd name="T17" fmla="*/ 70 h 71"/>
              <a:gd name="T18" fmla="*/ 0 w 85"/>
              <a:gd name="T19" fmla="*/ 28 h 71"/>
              <a:gd name="T20" fmla="*/ 14 w 85"/>
              <a:gd name="T21" fmla="*/ 15 h 71"/>
              <a:gd name="T22" fmla="*/ 42 w 85"/>
              <a:gd name="T23" fmla="*/ 42 h 71"/>
              <a:gd name="T24" fmla="*/ 42 w 85"/>
              <a:gd name="T25" fmla="*/ 28 h 71"/>
              <a:gd name="T26" fmla="*/ 28 w 85"/>
              <a:gd name="T27" fmla="*/ 28 h 71"/>
              <a:gd name="T28" fmla="*/ 28 w 85"/>
              <a:gd name="T29" fmla="*/ 15 h 71"/>
              <a:gd name="T30" fmla="*/ 14 w 85"/>
              <a:gd name="T31" fmla="*/ 15 h 71"/>
              <a:gd name="T32" fmla="*/ 28 w 85"/>
              <a:gd name="T33" fmla="*/ 0 h 71"/>
              <a:gd name="T34" fmla="*/ 70 w 85"/>
              <a:gd name="T35" fmla="*/ 56 h 71"/>
              <a:gd name="T36" fmla="*/ 70 w 85"/>
              <a:gd name="T37" fmla="*/ 56 h 71"/>
              <a:gd name="T38" fmla="*/ 70 w 85"/>
              <a:gd name="T39" fmla="*/ 42 h 71"/>
              <a:gd name="T40" fmla="*/ 56 w 85"/>
              <a:gd name="T41" fmla="*/ 42 h 71"/>
              <a:gd name="T42" fmla="*/ 42 w 85"/>
              <a:gd name="T43" fmla="*/ 42 h 71"/>
              <a:gd name="T44" fmla="*/ 42 w 85"/>
              <a:gd name="T45" fmla="*/ 42 h 71"/>
              <a:gd name="T46" fmla="*/ 70 w 85"/>
              <a:gd name="T47" fmla="*/ 5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5" h="71">
                <a:moveTo>
                  <a:pt x="28" y="0"/>
                </a:moveTo>
                <a:lnTo>
                  <a:pt x="28" y="0"/>
                </a:lnTo>
                <a:lnTo>
                  <a:pt x="28" y="0"/>
                </a:ln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56" y="15"/>
                  <a:pt x="56" y="28"/>
                </a:cubicBezTo>
                <a:cubicBezTo>
                  <a:pt x="56" y="28"/>
                  <a:pt x="56" y="28"/>
                  <a:pt x="70" y="28"/>
                </a:cubicBezTo>
                <a:lnTo>
                  <a:pt x="70" y="28"/>
                </a:lnTo>
                <a:cubicBezTo>
                  <a:pt x="84" y="42"/>
                  <a:pt x="84" y="42"/>
                  <a:pt x="70" y="56"/>
                </a:cubicBezTo>
                <a:cubicBezTo>
                  <a:pt x="70" y="70"/>
                  <a:pt x="70" y="70"/>
                  <a:pt x="70" y="70"/>
                </a:cubicBezTo>
                <a:cubicBezTo>
                  <a:pt x="0" y="28"/>
                  <a:pt x="0" y="28"/>
                  <a:pt x="0" y="28"/>
                </a:cubicBezTo>
                <a:cubicBezTo>
                  <a:pt x="14" y="15"/>
                  <a:pt x="14" y="15"/>
                  <a:pt x="14" y="15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28"/>
                  <a:pt x="42" y="28"/>
                  <a:pt x="42" y="28"/>
                </a:cubicBezTo>
                <a:cubicBezTo>
                  <a:pt x="42" y="28"/>
                  <a:pt x="42" y="28"/>
                  <a:pt x="28" y="28"/>
                </a:cubicBezTo>
                <a:cubicBezTo>
                  <a:pt x="28" y="15"/>
                  <a:pt x="28" y="15"/>
                  <a:pt x="28" y="15"/>
                </a:cubicBezTo>
                <a:cubicBezTo>
                  <a:pt x="14" y="15"/>
                  <a:pt x="14" y="15"/>
                  <a:pt x="14" y="15"/>
                </a:cubicBezTo>
                <a:lnTo>
                  <a:pt x="28" y="0"/>
                </a:lnTo>
                <a:close/>
                <a:moveTo>
                  <a:pt x="70" y="56"/>
                </a:moveTo>
                <a:lnTo>
                  <a:pt x="70" y="56"/>
                </a:lnTo>
                <a:cubicBezTo>
                  <a:pt x="70" y="42"/>
                  <a:pt x="70" y="42"/>
                  <a:pt x="70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28"/>
                  <a:pt x="56" y="42"/>
                  <a:pt x="42" y="42"/>
                </a:cubicBezTo>
                <a:lnTo>
                  <a:pt x="42" y="42"/>
                </a:lnTo>
                <a:cubicBezTo>
                  <a:pt x="70" y="56"/>
                  <a:pt x="70" y="56"/>
                  <a:pt x="70" y="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2A445D43-1481-4DC6-8B87-3A9175757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3597275"/>
            <a:ext cx="36513" cy="31750"/>
          </a:xfrm>
          <a:custGeom>
            <a:avLst/>
            <a:gdLst>
              <a:gd name="T0" fmla="*/ 42 w 84"/>
              <a:gd name="T1" fmla="*/ 69 h 70"/>
              <a:gd name="T2" fmla="*/ 55 w 84"/>
              <a:gd name="T3" fmla="*/ 56 h 70"/>
              <a:gd name="T4" fmla="*/ 0 w 84"/>
              <a:gd name="T5" fmla="*/ 14 h 70"/>
              <a:gd name="T6" fmla="*/ 0 w 84"/>
              <a:gd name="T7" fmla="*/ 0 h 70"/>
              <a:gd name="T8" fmla="*/ 55 w 84"/>
              <a:gd name="T9" fmla="*/ 41 h 70"/>
              <a:gd name="T10" fmla="*/ 69 w 84"/>
              <a:gd name="T11" fmla="*/ 28 h 70"/>
              <a:gd name="T12" fmla="*/ 83 w 84"/>
              <a:gd name="T13" fmla="*/ 41 h 70"/>
              <a:gd name="T14" fmla="*/ 55 w 84"/>
              <a:gd name="T15" fmla="*/ 69 h 70"/>
              <a:gd name="T16" fmla="*/ 42 w 84"/>
              <a:gd name="T17" fmla="*/ 6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" h="70">
                <a:moveTo>
                  <a:pt x="42" y="69"/>
                </a:moveTo>
                <a:lnTo>
                  <a:pt x="55" y="56"/>
                </a:lnTo>
                <a:lnTo>
                  <a:pt x="0" y="14"/>
                </a:lnTo>
                <a:lnTo>
                  <a:pt x="0" y="0"/>
                </a:lnTo>
                <a:lnTo>
                  <a:pt x="55" y="41"/>
                </a:lnTo>
                <a:lnTo>
                  <a:pt x="69" y="28"/>
                </a:lnTo>
                <a:lnTo>
                  <a:pt x="83" y="41"/>
                </a:lnTo>
                <a:lnTo>
                  <a:pt x="55" y="69"/>
                </a:lnTo>
                <a:lnTo>
                  <a:pt x="42" y="6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7B34546A-9D9D-4987-9FF1-2ADC16027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3713" y="3573463"/>
            <a:ext cx="36512" cy="38100"/>
          </a:xfrm>
          <a:custGeom>
            <a:avLst/>
            <a:gdLst>
              <a:gd name="T0" fmla="*/ 14 w 84"/>
              <a:gd name="T1" fmla="*/ 14 h 84"/>
              <a:gd name="T2" fmla="*/ 14 w 84"/>
              <a:gd name="T3" fmla="*/ 0 h 84"/>
              <a:gd name="T4" fmla="*/ 83 w 84"/>
              <a:gd name="T5" fmla="*/ 55 h 84"/>
              <a:gd name="T6" fmla="*/ 69 w 84"/>
              <a:gd name="T7" fmla="*/ 55 h 84"/>
              <a:gd name="T8" fmla="*/ 41 w 84"/>
              <a:gd name="T9" fmla="*/ 27 h 84"/>
              <a:gd name="T10" fmla="*/ 69 w 84"/>
              <a:gd name="T11" fmla="*/ 69 h 84"/>
              <a:gd name="T12" fmla="*/ 55 w 84"/>
              <a:gd name="T13" fmla="*/ 83 h 84"/>
              <a:gd name="T14" fmla="*/ 0 w 84"/>
              <a:gd name="T15" fmla="*/ 41 h 84"/>
              <a:gd name="T16" fmla="*/ 0 w 84"/>
              <a:gd name="T17" fmla="*/ 27 h 84"/>
              <a:gd name="T18" fmla="*/ 55 w 84"/>
              <a:gd name="T19" fmla="*/ 55 h 84"/>
              <a:gd name="T20" fmla="*/ 14 w 84"/>
              <a:gd name="T21" fmla="*/ 1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4" h="84">
                <a:moveTo>
                  <a:pt x="14" y="14"/>
                </a:moveTo>
                <a:lnTo>
                  <a:pt x="14" y="0"/>
                </a:lnTo>
                <a:lnTo>
                  <a:pt x="83" y="55"/>
                </a:lnTo>
                <a:lnTo>
                  <a:pt x="69" y="55"/>
                </a:lnTo>
                <a:lnTo>
                  <a:pt x="41" y="27"/>
                </a:lnTo>
                <a:lnTo>
                  <a:pt x="69" y="69"/>
                </a:lnTo>
                <a:lnTo>
                  <a:pt x="55" y="83"/>
                </a:lnTo>
                <a:lnTo>
                  <a:pt x="0" y="41"/>
                </a:lnTo>
                <a:lnTo>
                  <a:pt x="0" y="27"/>
                </a:lnTo>
                <a:lnTo>
                  <a:pt x="55" y="55"/>
                </a:lnTo>
                <a:lnTo>
                  <a:pt x="14" y="14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36B3F648-2E3B-47CB-8447-C9DEFDBF6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554413"/>
            <a:ext cx="36513" cy="31750"/>
          </a:xfrm>
          <a:custGeom>
            <a:avLst/>
            <a:gdLst>
              <a:gd name="T0" fmla="*/ 69 w 84"/>
              <a:gd name="T1" fmla="*/ 56 h 70"/>
              <a:gd name="T2" fmla="*/ 83 w 84"/>
              <a:gd name="T3" fmla="*/ 42 h 70"/>
              <a:gd name="T4" fmla="*/ 83 w 84"/>
              <a:gd name="T5" fmla="*/ 42 h 70"/>
              <a:gd name="T6" fmla="*/ 69 w 84"/>
              <a:gd name="T7" fmla="*/ 69 h 70"/>
              <a:gd name="T8" fmla="*/ 0 w 84"/>
              <a:gd name="T9" fmla="*/ 28 h 70"/>
              <a:gd name="T10" fmla="*/ 28 w 84"/>
              <a:gd name="T11" fmla="*/ 0 h 70"/>
              <a:gd name="T12" fmla="*/ 28 w 84"/>
              <a:gd name="T13" fmla="*/ 14 h 70"/>
              <a:gd name="T14" fmla="*/ 14 w 84"/>
              <a:gd name="T15" fmla="*/ 28 h 70"/>
              <a:gd name="T16" fmla="*/ 42 w 84"/>
              <a:gd name="T17" fmla="*/ 42 h 70"/>
              <a:gd name="T18" fmla="*/ 42 w 84"/>
              <a:gd name="T19" fmla="*/ 28 h 70"/>
              <a:gd name="T20" fmla="*/ 56 w 84"/>
              <a:gd name="T21" fmla="*/ 28 h 70"/>
              <a:gd name="T22" fmla="*/ 42 w 84"/>
              <a:gd name="T23" fmla="*/ 42 h 70"/>
              <a:gd name="T24" fmla="*/ 69 w 84"/>
              <a:gd name="T25" fmla="*/ 5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70">
                <a:moveTo>
                  <a:pt x="69" y="56"/>
                </a:moveTo>
                <a:lnTo>
                  <a:pt x="83" y="42"/>
                </a:lnTo>
                <a:lnTo>
                  <a:pt x="83" y="42"/>
                </a:lnTo>
                <a:lnTo>
                  <a:pt x="69" y="69"/>
                </a:lnTo>
                <a:lnTo>
                  <a:pt x="0" y="28"/>
                </a:lnTo>
                <a:lnTo>
                  <a:pt x="28" y="0"/>
                </a:lnTo>
                <a:lnTo>
                  <a:pt x="28" y="14"/>
                </a:lnTo>
                <a:lnTo>
                  <a:pt x="14" y="28"/>
                </a:lnTo>
                <a:lnTo>
                  <a:pt x="42" y="42"/>
                </a:lnTo>
                <a:lnTo>
                  <a:pt x="42" y="28"/>
                </a:lnTo>
                <a:lnTo>
                  <a:pt x="56" y="28"/>
                </a:lnTo>
                <a:lnTo>
                  <a:pt x="42" y="42"/>
                </a:lnTo>
                <a:lnTo>
                  <a:pt x="69" y="5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99CF1BEC-D45C-4F16-8265-BC52776B5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463" y="3536950"/>
            <a:ext cx="30162" cy="31750"/>
          </a:xfrm>
          <a:custGeom>
            <a:avLst/>
            <a:gdLst>
              <a:gd name="T0" fmla="*/ 14 w 70"/>
              <a:gd name="T1" fmla="*/ 0 h 70"/>
              <a:gd name="T2" fmla="*/ 14 w 70"/>
              <a:gd name="T3" fmla="*/ 0 h 70"/>
              <a:gd name="T4" fmla="*/ 27 w 70"/>
              <a:gd name="T5" fmla="*/ 0 h 70"/>
              <a:gd name="T6" fmla="*/ 27 w 70"/>
              <a:gd name="T7" fmla="*/ 13 h 70"/>
              <a:gd name="T8" fmla="*/ 41 w 70"/>
              <a:gd name="T9" fmla="*/ 28 h 70"/>
              <a:gd name="T10" fmla="*/ 55 w 70"/>
              <a:gd name="T11" fmla="*/ 28 h 70"/>
              <a:gd name="T12" fmla="*/ 69 w 70"/>
              <a:gd name="T13" fmla="*/ 28 h 70"/>
              <a:gd name="T14" fmla="*/ 69 w 70"/>
              <a:gd name="T15" fmla="*/ 55 h 70"/>
              <a:gd name="T16" fmla="*/ 55 w 70"/>
              <a:gd name="T17" fmla="*/ 69 h 70"/>
              <a:gd name="T18" fmla="*/ 0 w 70"/>
              <a:gd name="T19" fmla="*/ 28 h 70"/>
              <a:gd name="T20" fmla="*/ 0 w 70"/>
              <a:gd name="T21" fmla="*/ 13 h 70"/>
              <a:gd name="T22" fmla="*/ 27 w 70"/>
              <a:gd name="T23" fmla="*/ 41 h 70"/>
              <a:gd name="T24" fmla="*/ 27 w 70"/>
              <a:gd name="T25" fmla="*/ 28 h 70"/>
              <a:gd name="T26" fmla="*/ 27 w 70"/>
              <a:gd name="T27" fmla="*/ 13 h 70"/>
              <a:gd name="T28" fmla="*/ 14 w 70"/>
              <a:gd name="T29" fmla="*/ 13 h 70"/>
              <a:gd name="T30" fmla="*/ 14 w 70"/>
              <a:gd name="T31" fmla="*/ 0 h 70"/>
              <a:gd name="T32" fmla="*/ 55 w 70"/>
              <a:gd name="T33" fmla="*/ 55 h 70"/>
              <a:gd name="T34" fmla="*/ 55 w 70"/>
              <a:gd name="T35" fmla="*/ 55 h 70"/>
              <a:gd name="T36" fmla="*/ 55 w 70"/>
              <a:gd name="T37" fmla="*/ 41 h 70"/>
              <a:gd name="T38" fmla="*/ 55 w 70"/>
              <a:gd name="T39" fmla="*/ 41 h 70"/>
              <a:gd name="T40" fmla="*/ 41 w 70"/>
              <a:gd name="T41" fmla="*/ 41 h 70"/>
              <a:gd name="T42" fmla="*/ 41 w 70"/>
              <a:gd name="T43" fmla="*/ 41 h 70"/>
              <a:gd name="T44" fmla="*/ 55 w 70"/>
              <a:gd name="T45" fmla="*/ 5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0" h="70">
                <a:moveTo>
                  <a:pt x="14" y="0"/>
                </a:moveTo>
                <a:lnTo>
                  <a:pt x="14" y="0"/>
                </a:lnTo>
                <a:cubicBezTo>
                  <a:pt x="14" y="0"/>
                  <a:pt x="14" y="0"/>
                  <a:pt x="27" y="0"/>
                </a:cubicBezTo>
                <a:cubicBezTo>
                  <a:pt x="27" y="13"/>
                  <a:pt x="27" y="13"/>
                  <a:pt x="27" y="13"/>
                </a:cubicBezTo>
                <a:cubicBezTo>
                  <a:pt x="41" y="13"/>
                  <a:pt x="41" y="13"/>
                  <a:pt x="41" y="28"/>
                </a:cubicBezTo>
                <a:lnTo>
                  <a:pt x="55" y="28"/>
                </a:lnTo>
                <a:cubicBezTo>
                  <a:pt x="69" y="28"/>
                  <a:pt x="69" y="28"/>
                  <a:pt x="69" y="28"/>
                </a:cubicBezTo>
                <a:cubicBezTo>
                  <a:pt x="69" y="41"/>
                  <a:pt x="69" y="41"/>
                  <a:pt x="69" y="55"/>
                </a:cubicBezTo>
                <a:cubicBezTo>
                  <a:pt x="55" y="69"/>
                  <a:pt x="55" y="69"/>
                  <a:pt x="55" y="6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3"/>
                  <a:pt x="0" y="13"/>
                  <a:pt x="0" y="13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13"/>
                  <a:pt x="14" y="0"/>
                </a:cubicBezTo>
                <a:close/>
                <a:moveTo>
                  <a:pt x="55" y="55"/>
                </a:moveTo>
                <a:lnTo>
                  <a:pt x="55" y="55"/>
                </a:lnTo>
                <a:cubicBezTo>
                  <a:pt x="55" y="41"/>
                  <a:pt x="55" y="41"/>
                  <a:pt x="55" y="41"/>
                </a:cubicBezTo>
                <a:lnTo>
                  <a:pt x="55" y="41"/>
                </a:lnTo>
                <a:cubicBezTo>
                  <a:pt x="41" y="28"/>
                  <a:pt x="41" y="28"/>
                  <a:pt x="41" y="41"/>
                </a:cubicBezTo>
                <a:lnTo>
                  <a:pt x="41" y="41"/>
                </a:lnTo>
                <a:cubicBezTo>
                  <a:pt x="55" y="55"/>
                  <a:pt x="55" y="55"/>
                  <a:pt x="55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75558F45-4B23-4A6D-BCB1-F07C237D9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150" y="3408363"/>
            <a:ext cx="531813" cy="434975"/>
          </a:xfrm>
          <a:custGeom>
            <a:avLst/>
            <a:gdLst>
              <a:gd name="T0" fmla="*/ 0 w 1204"/>
              <a:gd name="T1" fmla="*/ 249 h 984"/>
              <a:gd name="T2" fmla="*/ 180 w 1204"/>
              <a:gd name="T3" fmla="*/ 0 h 984"/>
              <a:gd name="T4" fmla="*/ 1203 w 1204"/>
              <a:gd name="T5" fmla="*/ 733 h 984"/>
              <a:gd name="T6" fmla="*/ 1023 w 1204"/>
              <a:gd name="T7" fmla="*/ 983 h 984"/>
              <a:gd name="T8" fmla="*/ 0 w 1204"/>
              <a:gd name="T9" fmla="*/ 249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4" h="984">
                <a:moveTo>
                  <a:pt x="0" y="249"/>
                </a:moveTo>
                <a:lnTo>
                  <a:pt x="180" y="0"/>
                </a:lnTo>
                <a:lnTo>
                  <a:pt x="1203" y="733"/>
                </a:lnTo>
                <a:lnTo>
                  <a:pt x="1023" y="983"/>
                </a:lnTo>
                <a:lnTo>
                  <a:pt x="0" y="249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E09DA819-9710-4F6C-876F-401D74D28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150" y="3408363"/>
            <a:ext cx="531813" cy="434975"/>
          </a:xfrm>
          <a:custGeom>
            <a:avLst/>
            <a:gdLst>
              <a:gd name="T0" fmla="*/ 0 w 1204"/>
              <a:gd name="T1" fmla="*/ 249 h 984"/>
              <a:gd name="T2" fmla="*/ 180 w 1204"/>
              <a:gd name="T3" fmla="*/ 0 h 984"/>
              <a:gd name="T4" fmla="*/ 1203 w 1204"/>
              <a:gd name="T5" fmla="*/ 733 h 984"/>
              <a:gd name="T6" fmla="*/ 1023 w 1204"/>
              <a:gd name="T7" fmla="*/ 983 h 984"/>
              <a:gd name="T8" fmla="*/ 0 w 1204"/>
              <a:gd name="T9" fmla="*/ 249 h 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4" h="984">
                <a:moveTo>
                  <a:pt x="0" y="249"/>
                </a:moveTo>
                <a:lnTo>
                  <a:pt x="180" y="0"/>
                </a:lnTo>
                <a:lnTo>
                  <a:pt x="1203" y="733"/>
                </a:lnTo>
                <a:lnTo>
                  <a:pt x="1023" y="983"/>
                </a:lnTo>
                <a:lnTo>
                  <a:pt x="0" y="249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84371F81-DBDE-4BE6-9E77-4D7F90015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3488" y="3714750"/>
            <a:ext cx="160337" cy="153988"/>
          </a:xfrm>
          <a:custGeom>
            <a:avLst/>
            <a:gdLst>
              <a:gd name="T0" fmla="*/ 82 w 360"/>
              <a:gd name="T1" fmla="*/ 291 h 347"/>
              <a:gd name="T2" fmla="*/ 82 w 360"/>
              <a:gd name="T3" fmla="*/ 291 h 347"/>
              <a:gd name="T4" fmla="*/ 41 w 360"/>
              <a:gd name="T5" fmla="*/ 69 h 347"/>
              <a:gd name="T6" fmla="*/ 262 w 360"/>
              <a:gd name="T7" fmla="*/ 41 h 347"/>
              <a:gd name="T8" fmla="*/ 304 w 360"/>
              <a:gd name="T9" fmla="*/ 263 h 347"/>
              <a:gd name="T10" fmla="*/ 82 w 360"/>
              <a:gd name="T11" fmla="*/ 291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0" h="347">
                <a:moveTo>
                  <a:pt x="82" y="291"/>
                </a:moveTo>
                <a:lnTo>
                  <a:pt x="82" y="291"/>
                </a:lnTo>
                <a:cubicBezTo>
                  <a:pt x="13" y="235"/>
                  <a:pt x="0" y="138"/>
                  <a:pt x="41" y="69"/>
                </a:cubicBezTo>
                <a:cubicBezTo>
                  <a:pt x="97" y="0"/>
                  <a:pt x="193" y="0"/>
                  <a:pt x="262" y="41"/>
                </a:cubicBezTo>
                <a:cubicBezTo>
                  <a:pt x="332" y="97"/>
                  <a:pt x="359" y="194"/>
                  <a:pt x="304" y="263"/>
                </a:cubicBezTo>
                <a:cubicBezTo>
                  <a:pt x="262" y="332"/>
                  <a:pt x="152" y="346"/>
                  <a:pt x="82" y="291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9B4CCD08-7DFC-4595-89C6-B418772CB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475" y="3384550"/>
            <a:ext cx="61913" cy="42863"/>
          </a:xfrm>
          <a:custGeom>
            <a:avLst/>
            <a:gdLst>
              <a:gd name="T0" fmla="*/ 139 w 140"/>
              <a:gd name="T1" fmla="*/ 97 h 98"/>
              <a:gd name="T2" fmla="*/ 0 w 140"/>
              <a:gd name="T3" fmla="*/ 97 h 98"/>
              <a:gd name="T4" fmla="*/ 14 w 140"/>
              <a:gd name="T5" fmla="*/ 42 h 98"/>
              <a:gd name="T6" fmla="*/ 55 w 140"/>
              <a:gd name="T7" fmla="*/ 0 h 98"/>
              <a:gd name="T8" fmla="*/ 111 w 140"/>
              <a:gd name="T9" fmla="*/ 27 h 98"/>
              <a:gd name="T10" fmla="*/ 139 w 140"/>
              <a:gd name="T11" fmla="*/ 9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98">
                <a:moveTo>
                  <a:pt x="139" y="97"/>
                </a:moveTo>
                <a:lnTo>
                  <a:pt x="0" y="97"/>
                </a:lnTo>
                <a:lnTo>
                  <a:pt x="14" y="42"/>
                </a:lnTo>
                <a:lnTo>
                  <a:pt x="55" y="0"/>
                </a:lnTo>
                <a:lnTo>
                  <a:pt x="111" y="27"/>
                </a:lnTo>
                <a:lnTo>
                  <a:pt x="139" y="97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Freeform 15">
            <a:extLst>
              <a:ext uri="{FF2B5EF4-FFF2-40B4-BE49-F238E27FC236}">
                <a16:creationId xmlns:a16="http://schemas.microsoft.com/office/drawing/2014/main" id="{D459E2EC-A541-4DA0-ADE1-583A4673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1313" y="3248025"/>
            <a:ext cx="569912" cy="600075"/>
          </a:xfrm>
          <a:custGeom>
            <a:avLst/>
            <a:gdLst>
              <a:gd name="T0" fmla="*/ 1287 w 1288"/>
              <a:gd name="T1" fmla="*/ 347 h 1357"/>
              <a:gd name="T2" fmla="*/ 567 w 1288"/>
              <a:gd name="T3" fmla="*/ 1356 h 1357"/>
              <a:gd name="T4" fmla="*/ 235 w 1288"/>
              <a:gd name="T5" fmla="*/ 1121 h 1357"/>
              <a:gd name="T6" fmla="*/ 194 w 1288"/>
              <a:gd name="T7" fmla="*/ 1093 h 1357"/>
              <a:gd name="T8" fmla="*/ 180 w 1288"/>
              <a:gd name="T9" fmla="*/ 623 h 1357"/>
              <a:gd name="T10" fmla="*/ 429 w 1288"/>
              <a:gd name="T11" fmla="*/ 291 h 1357"/>
              <a:gd name="T12" fmla="*/ 484 w 1288"/>
              <a:gd name="T13" fmla="*/ 222 h 1357"/>
              <a:gd name="T14" fmla="*/ 484 w 1288"/>
              <a:gd name="T15" fmla="*/ 222 h 1357"/>
              <a:gd name="T16" fmla="*/ 830 w 1288"/>
              <a:gd name="T17" fmla="*/ 42 h 1357"/>
              <a:gd name="T18" fmla="*/ 885 w 1288"/>
              <a:gd name="T19" fmla="*/ 70 h 1357"/>
              <a:gd name="T20" fmla="*/ 996 w 1288"/>
              <a:gd name="T21" fmla="*/ 70 h 1357"/>
              <a:gd name="T22" fmla="*/ 968 w 1288"/>
              <a:gd name="T23" fmla="*/ 111 h 1357"/>
              <a:gd name="T24" fmla="*/ 1287 w 1288"/>
              <a:gd name="T25" fmla="*/ 347 h 1357"/>
              <a:gd name="T26" fmla="*/ 1287 w 1288"/>
              <a:gd name="T27" fmla="*/ 347 h 1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8" h="1357">
                <a:moveTo>
                  <a:pt x="1287" y="347"/>
                </a:moveTo>
                <a:cubicBezTo>
                  <a:pt x="1287" y="347"/>
                  <a:pt x="1287" y="347"/>
                  <a:pt x="567" y="1356"/>
                </a:cubicBezTo>
                <a:cubicBezTo>
                  <a:pt x="567" y="1356"/>
                  <a:pt x="567" y="1356"/>
                  <a:pt x="235" y="1121"/>
                </a:cubicBezTo>
                <a:cubicBezTo>
                  <a:pt x="235" y="1121"/>
                  <a:pt x="235" y="1121"/>
                  <a:pt x="194" y="1093"/>
                </a:cubicBezTo>
                <a:cubicBezTo>
                  <a:pt x="0" y="872"/>
                  <a:pt x="180" y="623"/>
                  <a:pt x="180" y="623"/>
                </a:cubicBezTo>
                <a:cubicBezTo>
                  <a:pt x="180" y="623"/>
                  <a:pt x="180" y="623"/>
                  <a:pt x="429" y="291"/>
                </a:cubicBezTo>
                <a:cubicBezTo>
                  <a:pt x="442" y="263"/>
                  <a:pt x="456" y="250"/>
                  <a:pt x="484" y="222"/>
                </a:cubicBezTo>
                <a:lnTo>
                  <a:pt x="484" y="222"/>
                </a:lnTo>
                <a:cubicBezTo>
                  <a:pt x="650" y="0"/>
                  <a:pt x="830" y="42"/>
                  <a:pt x="830" y="42"/>
                </a:cubicBezTo>
                <a:cubicBezTo>
                  <a:pt x="830" y="42"/>
                  <a:pt x="830" y="42"/>
                  <a:pt x="885" y="70"/>
                </a:cubicBezTo>
                <a:cubicBezTo>
                  <a:pt x="955" y="70"/>
                  <a:pt x="996" y="70"/>
                  <a:pt x="996" y="70"/>
                </a:cubicBezTo>
                <a:cubicBezTo>
                  <a:pt x="996" y="70"/>
                  <a:pt x="996" y="70"/>
                  <a:pt x="968" y="111"/>
                </a:cubicBezTo>
                <a:cubicBezTo>
                  <a:pt x="968" y="111"/>
                  <a:pt x="968" y="111"/>
                  <a:pt x="1287" y="347"/>
                </a:cubicBezTo>
                <a:lnTo>
                  <a:pt x="1287" y="347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16">
            <a:extLst>
              <a:ext uri="{FF2B5EF4-FFF2-40B4-BE49-F238E27FC236}">
                <a16:creationId xmlns:a16="http://schemas.microsoft.com/office/drawing/2014/main" id="{3BA6D6D0-8254-4BB6-B673-127DD6A5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863" y="3151188"/>
            <a:ext cx="471487" cy="471487"/>
          </a:xfrm>
          <a:custGeom>
            <a:avLst/>
            <a:gdLst>
              <a:gd name="T0" fmla="*/ 0 w 1067"/>
              <a:gd name="T1" fmla="*/ 623 h 1067"/>
              <a:gd name="T2" fmla="*/ 443 w 1067"/>
              <a:gd name="T3" fmla="*/ 0 h 1067"/>
              <a:gd name="T4" fmla="*/ 1066 w 1067"/>
              <a:gd name="T5" fmla="*/ 443 h 1067"/>
              <a:gd name="T6" fmla="*/ 623 w 1067"/>
              <a:gd name="T7" fmla="*/ 1066 h 1067"/>
              <a:gd name="T8" fmla="*/ 0 w 1067"/>
              <a:gd name="T9" fmla="*/ 623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" h="1067">
                <a:moveTo>
                  <a:pt x="0" y="623"/>
                </a:moveTo>
                <a:lnTo>
                  <a:pt x="443" y="0"/>
                </a:lnTo>
                <a:lnTo>
                  <a:pt x="1066" y="443"/>
                </a:lnTo>
                <a:lnTo>
                  <a:pt x="623" y="1066"/>
                </a:lnTo>
                <a:lnTo>
                  <a:pt x="0" y="623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Freeform 17">
            <a:extLst>
              <a:ext uri="{FF2B5EF4-FFF2-40B4-BE49-F238E27FC236}">
                <a16:creationId xmlns:a16="http://schemas.microsoft.com/office/drawing/2014/main" id="{89953A3C-FE3C-4FD9-97FE-A3C4CA0D2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825" y="3568700"/>
            <a:ext cx="79375" cy="55563"/>
          </a:xfrm>
          <a:custGeom>
            <a:avLst/>
            <a:gdLst>
              <a:gd name="T0" fmla="*/ 152 w 181"/>
              <a:gd name="T1" fmla="*/ 110 h 126"/>
              <a:gd name="T2" fmla="*/ 111 w 181"/>
              <a:gd name="T3" fmla="*/ 83 h 126"/>
              <a:gd name="T4" fmla="*/ 69 w 181"/>
              <a:gd name="T5" fmla="*/ 55 h 126"/>
              <a:gd name="T6" fmla="*/ 28 w 181"/>
              <a:gd name="T7" fmla="*/ 28 h 126"/>
              <a:gd name="T8" fmla="*/ 28 w 181"/>
              <a:gd name="T9" fmla="*/ 14 h 126"/>
              <a:gd name="T10" fmla="*/ 14 w 181"/>
              <a:gd name="T11" fmla="*/ 14 h 126"/>
              <a:gd name="T12" fmla="*/ 0 w 181"/>
              <a:gd name="T13" fmla="*/ 0 h 126"/>
              <a:gd name="T14" fmla="*/ 14 w 181"/>
              <a:gd name="T15" fmla="*/ 0 h 126"/>
              <a:gd name="T16" fmla="*/ 28 w 181"/>
              <a:gd name="T17" fmla="*/ 14 h 126"/>
              <a:gd name="T18" fmla="*/ 41 w 181"/>
              <a:gd name="T19" fmla="*/ 14 h 126"/>
              <a:gd name="T20" fmla="*/ 83 w 181"/>
              <a:gd name="T21" fmla="*/ 41 h 126"/>
              <a:gd name="T22" fmla="*/ 111 w 181"/>
              <a:gd name="T23" fmla="*/ 69 h 126"/>
              <a:gd name="T24" fmla="*/ 152 w 181"/>
              <a:gd name="T25" fmla="*/ 97 h 126"/>
              <a:gd name="T26" fmla="*/ 180 w 181"/>
              <a:gd name="T27" fmla="*/ 125 h 126"/>
              <a:gd name="T28" fmla="*/ 152 w 181"/>
              <a:gd name="T29" fmla="*/ 11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81" h="126">
                <a:moveTo>
                  <a:pt x="152" y="110"/>
                </a:moveTo>
                <a:cubicBezTo>
                  <a:pt x="138" y="97"/>
                  <a:pt x="125" y="97"/>
                  <a:pt x="111" y="83"/>
                </a:cubicBezTo>
                <a:cubicBezTo>
                  <a:pt x="97" y="69"/>
                  <a:pt x="83" y="69"/>
                  <a:pt x="69" y="55"/>
                </a:cubicBezTo>
                <a:cubicBezTo>
                  <a:pt x="56" y="55"/>
                  <a:pt x="41" y="41"/>
                  <a:pt x="28" y="28"/>
                </a:cubicBezTo>
                <a:lnTo>
                  <a:pt x="28" y="14"/>
                </a:lnTo>
                <a:lnTo>
                  <a:pt x="14" y="14"/>
                </a:lnTo>
                <a:cubicBezTo>
                  <a:pt x="14" y="0"/>
                  <a:pt x="0" y="0"/>
                  <a:pt x="0" y="0"/>
                </a:cubicBezTo>
                <a:lnTo>
                  <a:pt x="14" y="0"/>
                </a:lnTo>
                <a:cubicBezTo>
                  <a:pt x="14" y="14"/>
                  <a:pt x="28" y="14"/>
                  <a:pt x="28" y="14"/>
                </a:cubicBezTo>
                <a:lnTo>
                  <a:pt x="41" y="14"/>
                </a:lnTo>
                <a:cubicBezTo>
                  <a:pt x="56" y="28"/>
                  <a:pt x="69" y="28"/>
                  <a:pt x="83" y="41"/>
                </a:cubicBezTo>
                <a:lnTo>
                  <a:pt x="111" y="69"/>
                </a:lnTo>
                <a:cubicBezTo>
                  <a:pt x="125" y="83"/>
                  <a:pt x="138" y="83"/>
                  <a:pt x="152" y="97"/>
                </a:cubicBezTo>
                <a:cubicBezTo>
                  <a:pt x="166" y="110"/>
                  <a:pt x="180" y="110"/>
                  <a:pt x="180" y="125"/>
                </a:cubicBezTo>
                <a:cubicBezTo>
                  <a:pt x="166" y="125"/>
                  <a:pt x="152" y="110"/>
                  <a:pt x="152" y="110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18">
            <a:extLst>
              <a:ext uri="{FF2B5EF4-FFF2-40B4-BE49-F238E27FC236}">
                <a16:creationId xmlns:a16="http://schemas.microsoft.com/office/drawing/2014/main" id="{12F84195-FAE8-416E-8BFB-5B652953D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9863" y="3144838"/>
            <a:ext cx="398462" cy="428625"/>
          </a:xfrm>
          <a:custGeom>
            <a:avLst/>
            <a:gdLst>
              <a:gd name="T0" fmla="*/ 0 w 901"/>
              <a:gd name="T1" fmla="*/ 651 h 970"/>
              <a:gd name="T2" fmla="*/ 457 w 901"/>
              <a:gd name="T3" fmla="*/ 0 h 970"/>
              <a:gd name="T4" fmla="*/ 900 w 901"/>
              <a:gd name="T5" fmla="*/ 305 h 970"/>
              <a:gd name="T6" fmla="*/ 429 w 901"/>
              <a:gd name="T7" fmla="*/ 969 h 970"/>
              <a:gd name="T8" fmla="*/ 0 w 901"/>
              <a:gd name="T9" fmla="*/ 651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1" h="970">
                <a:moveTo>
                  <a:pt x="0" y="651"/>
                </a:moveTo>
                <a:lnTo>
                  <a:pt x="457" y="0"/>
                </a:lnTo>
                <a:lnTo>
                  <a:pt x="900" y="305"/>
                </a:lnTo>
                <a:lnTo>
                  <a:pt x="429" y="969"/>
                </a:lnTo>
                <a:lnTo>
                  <a:pt x="0" y="651"/>
                </a:lnTo>
              </a:path>
            </a:pathLst>
          </a:custGeom>
          <a:solidFill>
            <a:srgbClr val="F0EFE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19">
            <a:extLst>
              <a:ext uri="{FF2B5EF4-FFF2-40B4-BE49-F238E27FC236}">
                <a16:creationId xmlns:a16="http://schemas.microsoft.com/office/drawing/2014/main" id="{A808CCED-197C-4A23-9DC1-E92127153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0225" y="3702050"/>
            <a:ext cx="484188" cy="398463"/>
          </a:xfrm>
          <a:custGeom>
            <a:avLst/>
            <a:gdLst>
              <a:gd name="T0" fmla="*/ 166 w 1094"/>
              <a:gd name="T1" fmla="*/ 0 h 900"/>
              <a:gd name="T2" fmla="*/ 1093 w 1094"/>
              <a:gd name="T3" fmla="*/ 664 h 900"/>
              <a:gd name="T4" fmla="*/ 927 w 1094"/>
              <a:gd name="T5" fmla="*/ 899 h 900"/>
              <a:gd name="T6" fmla="*/ 0 w 1094"/>
              <a:gd name="T7" fmla="*/ 235 h 900"/>
              <a:gd name="T8" fmla="*/ 166 w 1094"/>
              <a:gd name="T9" fmla="*/ 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900">
                <a:moveTo>
                  <a:pt x="166" y="0"/>
                </a:moveTo>
                <a:lnTo>
                  <a:pt x="1093" y="664"/>
                </a:lnTo>
                <a:lnTo>
                  <a:pt x="927" y="899"/>
                </a:lnTo>
                <a:lnTo>
                  <a:pt x="0" y="235"/>
                </a:lnTo>
                <a:lnTo>
                  <a:pt x="166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id="{92E2CED0-E4DB-4D2B-B96F-9BF9DD98A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0225" y="3702050"/>
            <a:ext cx="484188" cy="398463"/>
          </a:xfrm>
          <a:custGeom>
            <a:avLst/>
            <a:gdLst>
              <a:gd name="T0" fmla="*/ 166 w 1094"/>
              <a:gd name="T1" fmla="*/ 0 h 900"/>
              <a:gd name="T2" fmla="*/ 1093 w 1094"/>
              <a:gd name="T3" fmla="*/ 664 h 900"/>
              <a:gd name="T4" fmla="*/ 927 w 1094"/>
              <a:gd name="T5" fmla="*/ 899 h 900"/>
              <a:gd name="T6" fmla="*/ 0 w 1094"/>
              <a:gd name="T7" fmla="*/ 235 h 900"/>
              <a:gd name="T8" fmla="*/ 166 w 1094"/>
              <a:gd name="T9" fmla="*/ 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900">
                <a:moveTo>
                  <a:pt x="166" y="0"/>
                </a:moveTo>
                <a:lnTo>
                  <a:pt x="1093" y="664"/>
                </a:lnTo>
                <a:lnTo>
                  <a:pt x="927" y="899"/>
                </a:lnTo>
                <a:lnTo>
                  <a:pt x="0" y="235"/>
                </a:lnTo>
                <a:lnTo>
                  <a:pt x="166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21">
            <a:extLst>
              <a:ext uri="{FF2B5EF4-FFF2-40B4-BE49-F238E27FC236}">
                <a16:creationId xmlns:a16="http://schemas.microsoft.com/office/drawing/2014/main" id="{3212D06F-FD32-4AEA-8F4F-2B98A9D27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838" y="3590925"/>
            <a:ext cx="585787" cy="477838"/>
          </a:xfrm>
          <a:custGeom>
            <a:avLst/>
            <a:gdLst>
              <a:gd name="T0" fmla="*/ 179 w 1329"/>
              <a:gd name="T1" fmla="*/ 0 h 1080"/>
              <a:gd name="T2" fmla="*/ 1328 w 1329"/>
              <a:gd name="T3" fmla="*/ 816 h 1080"/>
              <a:gd name="T4" fmla="*/ 1148 w 1329"/>
              <a:gd name="T5" fmla="*/ 1079 h 1080"/>
              <a:gd name="T6" fmla="*/ 0 w 1329"/>
              <a:gd name="T7" fmla="*/ 249 h 1080"/>
              <a:gd name="T8" fmla="*/ 179 w 1329"/>
              <a:gd name="T9" fmla="*/ 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9" h="1080">
                <a:moveTo>
                  <a:pt x="179" y="0"/>
                </a:moveTo>
                <a:lnTo>
                  <a:pt x="1328" y="816"/>
                </a:lnTo>
                <a:lnTo>
                  <a:pt x="1148" y="1079"/>
                </a:lnTo>
                <a:lnTo>
                  <a:pt x="0" y="249"/>
                </a:lnTo>
                <a:lnTo>
                  <a:pt x="179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22">
            <a:extLst>
              <a:ext uri="{FF2B5EF4-FFF2-40B4-BE49-F238E27FC236}">
                <a16:creationId xmlns:a16="http://schemas.microsoft.com/office/drawing/2014/main" id="{85A73456-ACBE-4E73-A840-39F6FC5BF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838" y="3590925"/>
            <a:ext cx="585787" cy="477838"/>
          </a:xfrm>
          <a:custGeom>
            <a:avLst/>
            <a:gdLst>
              <a:gd name="T0" fmla="*/ 179 w 1329"/>
              <a:gd name="T1" fmla="*/ 0 h 1080"/>
              <a:gd name="T2" fmla="*/ 1328 w 1329"/>
              <a:gd name="T3" fmla="*/ 816 h 1080"/>
              <a:gd name="T4" fmla="*/ 1148 w 1329"/>
              <a:gd name="T5" fmla="*/ 1079 h 1080"/>
              <a:gd name="T6" fmla="*/ 0 w 1329"/>
              <a:gd name="T7" fmla="*/ 249 h 1080"/>
              <a:gd name="T8" fmla="*/ 179 w 1329"/>
              <a:gd name="T9" fmla="*/ 0 h 1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9" h="1080">
                <a:moveTo>
                  <a:pt x="179" y="0"/>
                </a:moveTo>
                <a:lnTo>
                  <a:pt x="1328" y="816"/>
                </a:lnTo>
                <a:lnTo>
                  <a:pt x="1148" y="1079"/>
                </a:lnTo>
                <a:lnTo>
                  <a:pt x="0" y="249"/>
                </a:lnTo>
                <a:lnTo>
                  <a:pt x="179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23">
            <a:extLst>
              <a:ext uri="{FF2B5EF4-FFF2-40B4-BE49-F238E27FC236}">
                <a16:creationId xmlns:a16="http://schemas.microsoft.com/office/drawing/2014/main" id="{6FD43842-AA3C-48F6-975A-A9600675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2625" y="3482975"/>
            <a:ext cx="666750" cy="525463"/>
          </a:xfrm>
          <a:custGeom>
            <a:avLst/>
            <a:gdLst>
              <a:gd name="T0" fmla="*/ 181 w 1509"/>
              <a:gd name="T1" fmla="*/ 0 h 1191"/>
              <a:gd name="T2" fmla="*/ 1508 w 1509"/>
              <a:gd name="T3" fmla="*/ 941 h 1191"/>
              <a:gd name="T4" fmla="*/ 1328 w 1509"/>
              <a:gd name="T5" fmla="*/ 1190 h 1191"/>
              <a:gd name="T6" fmla="*/ 0 w 1509"/>
              <a:gd name="T7" fmla="*/ 249 h 1191"/>
              <a:gd name="T8" fmla="*/ 181 w 1509"/>
              <a:gd name="T9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9" h="1191">
                <a:moveTo>
                  <a:pt x="181" y="0"/>
                </a:moveTo>
                <a:lnTo>
                  <a:pt x="1508" y="941"/>
                </a:lnTo>
                <a:lnTo>
                  <a:pt x="1328" y="1190"/>
                </a:lnTo>
                <a:lnTo>
                  <a:pt x="0" y="249"/>
                </a:lnTo>
                <a:lnTo>
                  <a:pt x="181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id="{8C58E539-2BE7-4CC4-9CE4-2CADCD7E4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2625" y="3482975"/>
            <a:ext cx="666750" cy="525463"/>
          </a:xfrm>
          <a:custGeom>
            <a:avLst/>
            <a:gdLst>
              <a:gd name="T0" fmla="*/ 181 w 1509"/>
              <a:gd name="T1" fmla="*/ 0 h 1191"/>
              <a:gd name="T2" fmla="*/ 1508 w 1509"/>
              <a:gd name="T3" fmla="*/ 941 h 1191"/>
              <a:gd name="T4" fmla="*/ 1328 w 1509"/>
              <a:gd name="T5" fmla="*/ 1190 h 1191"/>
              <a:gd name="T6" fmla="*/ 0 w 1509"/>
              <a:gd name="T7" fmla="*/ 249 h 1191"/>
              <a:gd name="T8" fmla="*/ 181 w 1509"/>
              <a:gd name="T9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9" h="1191">
                <a:moveTo>
                  <a:pt x="181" y="0"/>
                </a:moveTo>
                <a:lnTo>
                  <a:pt x="1508" y="941"/>
                </a:lnTo>
                <a:lnTo>
                  <a:pt x="1328" y="1190"/>
                </a:lnTo>
                <a:lnTo>
                  <a:pt x="0" y="249"/>
                </a:lnTo>
                <a:lnTo>
                  <a:pt x="181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Freeform 25">
            <a:extLst>
              <a:ext uri="{FF2B5EF4-FFF2-40B4-BE49-F238E27FC236}">
                <a16:creationId xmlns:a16="http://schemas.microsoft.com/office/drawing/2014/main" id="{A595E105-C45C-4ED5-B7AC-D2A1A517C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3288" y="3976688"/>
            <a:ext cx="147637" cy="141287"/>
          </a:xfrm>
          <a:custGeom>
            <a:avLst/>
            <a:gdLst>
              <a:gd name="T0" fmla="*/ 250 w 333"/>
              <a:gd name="T1" fmla="*/ 41 h 319"/>
              <a:gd name="T2" fmla="*/ 277 w 333"/>
              <a:gd name="T3" fmla="*/ 249 h 319"/>
              <a:gd name="T4" fmla="*/ 84 w 333"/>
              <a:gd name="T5" fmla="*/ 276 h 319"/>
              <a:gd name="T6" fmla="*/ 56 w 333"/>
              <a:gd name="T7" fmla="*/ 83 h 319"/>
              <a:gd name="T8" fmla="*/ 250 w 333"/>
              <a:gd name="T9" fmla="*/ 41 h 319"/>
              <a:gd name="T10" fmla="*/ 250 w 333"/>
              <a:gd name="T11" fmla="*/ 41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319">
                <a:moveTo>
                  <a:pt x="250" y="41"/>
                </a:moveTo>
                <a:cubicBezTo>
                  <a:pt x="319" y="97"/>
                  <a:pt x="332" y="180"/>
                  <a:pt x="277" y="249"/>
                </a:cubicBezTo>
                <a:cubicBezTo>
                  <a:pt x="236" y="304"/>
                  <a:pt x="153" y="318"/>
                  <a:pt x="84" y="276"/>
                </a:cubicBezTo>
                <a:cubicBezTo>
                  <a:pt x="15" y="235"/>
                  <a:pt x="0" y="138"/>
                  <a:pt x="56" y="83"/>
                </a:cubicBezTo>
                <a:cubicBezTo>
                  <a:pt x="97" y="14"/>
                  <a:pt x="180" y="0"/>
                  <a:pt x="250" y="41"/>
                </a:cubicBezTo>
                <a:lnTo>
                  <a:pt x="250" y="41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26">
            <a:extLst>
              <a:ext uri="{FF2B5EF4-FFF2-40B4-BE49-F238E27FC236}">
                <a16:creationId xmlns:a16="http://schemas.microsoft.com/office/drawing/2014/main" id="{55FAB789-4618-4C20-9176-6B8384F79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738" y="3933825"/>
            <a:ext cx="153987" cy="153988"/>
          </a:xfrm>
          <a:custGeom>
            <a:avLst/>
            <a:gdLst>
              <a:gd name="T0" fmla="*/ 263 w 347"/>
              <a:gd name="T1" fmla="*/ 41 h 347"/>
              <a:gd name="T2" fmla="*/ 304 w 347"/>
              <a:gd name="T3" fmla="*/ 263 h 347"/>
              <a:gd name="T4" fmla="*/ 83 w 347"/>
              <a:gd name="T5" fmla="*/ 304 h 347"/>
              <a:gd name="T6" fmla="*/ 41 w 347"/>
              <a:gd name="T7" fmla="*/ 83 h 347"/>
              <a:gd name="T8" fmla="*/ 263 w 347"/>
              <a:gd name="T9" fmla="*/ 41 h 347"/>
              <a:gd name="T10" fmla="*/ 263 w 347"/>
              <a:gd name="T11" fmla="*/ 41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7" h="347">
                <a:moveTo>
                  <a:pt x="263" y="41"/>
                </a:moveTo>
                <a:cubicBezTo>
                  <a:pt x="332" y="97"/>
                  <a:pt x="346" y="194"/>
                  <a:pt x="304" y="263"/>
                </a:cubicBezTo>
                <a:cubicBezTo>
                  <a:pt x="249" y="332"/>
                  <a:pt x="152" y="346"/>
                  <a:pt x="83" y="304"/>
                </a:cubicBezTo>
                <a:cubicBezTo>
                  <a:pt x="13" y="249"/>
                  <a:pt x="0" y="152"/>
                  <a:pt x="41" y="83"/>
                </a:cubicBezTo>
                <a:cubicBezTo>
                  <a:pt x="97" y="14"/>
                  <a:pt x="194" y="0"/>
                  <a:pt x="263" y="41"/>
                </a:cubicBezTo>
                <a:lnTo>
                  <a:pt x="263" y="41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27">
            <a:extLst>
              <a:ext uri="{FF2B5EF4-FFF2-40B4-BE49-F238E27FC236}">
                <a16:creationId xmlns:a16="http://schemas.microsoft.com/office/drawing/2014/main" id="{D3A24B54-D1DA-446E-AB97-93A837B99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838" y="3886200"/>
            <a:ext cx="160337" cy="153988"/>
          </a:xfrm>
          <a:custGeom>
            <a:avLst/>
            <a:gdLst>
              <a:gd name="T0" fmla="*/ 277 w 361"/>
              <a:gd name="T1" fmla="*/ 42 h 347"/>
              <a:gd name="T2" fmla="*/ 305 w 361"/>
              <a:gd name="T3" fmla="*/ 263 h 347"/>
              <a:gd name="T4" fmla="*/ 84 w 361"/>
              <a:gd name="T5" fmla="*/ 305 h 347"/>
              <a:gd name="T6" fmla="*/ 56 w 361"/>
              <a:gd name="T7" fmla="*/ 83 h 347"/>
              <a:gd name="T8" fmla="*/ 277 w 361"/>
              <a:gd name="T9" fmla="*/ 42 h 347"/>
              <a:gd name="T10" fmla="*/ 277 w 361"/>
              <a:gd name="T11" fmla="*/ 42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47">
                <a:moveTo>
                  <a:pt x="277" y="42"/>
                </a:moveTo>
                <a:cubicBezTo>
                  <a:pt x="346" y="97"/>
                  <a:pt x="360" y="194"/>
                  <a:pt x="305" y="263"/>
                </a:cubicBezTo>
                <a:cubicBezTo>
                  <a:pt x="263" y="332"/>
                  <a:pt x="153" y="346"/>
                  <a:pt x="84" y="305"/>
                </a:cubicBezTo>
                <a:cubicBezTo>
                  <a:pt x="14" y="249"/>
                  <a:pt x="0" y="152"/>
                  <a:pt x="56" y="83"/>
                </a:cubicBezTo>
                <a:cubicBezTo>
                  <a:pt x="97" y="14"/>
                  <a:pt x="194" y="0"/>
                  <a:pt x="277" y="42"/>
                </a:cubicBezTo>
                <a:lnTo>
                  <a:pt x="277" y="42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28">
            <a:extLst>
              <a:ext uri="{FF2B5EF4-FFF2-40B4-BE49-F238E27FC236}">
                <a16:creationId xmlns:a16="http://schemas.microsoft.com/office/drawing/2014/main" id="{6B659FBB-0915-4142-97F4-8A6C2844F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38" y="3419475"/>
            <a:ext cx="488950" cy="277813"/>
          </a:xfrm>
          <a:custGeom>
            <a:avLst/>
            <a:gdLst>
              <a:gd name="T0" fmla="*/ 0 w 1108"/>
              <a:gd name="T1" fmla="*/ 623 h 624"/>
              <a:gd name="T2" fmla="*/ 0 w 1108"/>
              <a:gd name="T3" fmla="*/ 623 h 624"/>
              <a:gd name="T4" fmla="*/ 152 w 1108"/>
              <a:gd name="T5" fmla="*/ 484 h 624"/>
              <a:gd name="T6" fmla="*/ 1065 w 1108"/>
              <a:gd name="T7" fmla="*/ 0 h 624"/>
              <a:gd name="T8" fmla="*/ 1107 w 1108"/>
              <a:gd name="T9" fmla="*/ 0 h 624"/>
              <a:gd name="T10" fmla="*/ 0 w 1108"/>
              <a:gd name="T11" fmla="*/ 623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8" h="624">
                <a:moveTo>
                  <a:pt x="0" y="623"/>
                </a:moveTo>
                <a:lnTo>
                  <a:pt x="0" y="623"/>
                </a:lnTo>
                <a:cubicBezTo>
                  <a:pt x="0" y="623"/>
                  <a:pt x="28" y="553"/>
                  <a:pt x="152" y="484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0" y="623"/>
                  <a:pt x="0" y="623"/>
                  <a:pt x="0" y="623"/>
                </a:cubicBezTo>
              </a:path>
            </a:pathLst>
          </a:custGeom>
          <a:solidFill>
            <a:srgbClr val="E0B1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29">
            <a:extLst>
              <a:ext uri="{FF2B5EF4-FFF2-40B4-BE49-F238E27FC236}">
                <a16:creationId xmlns:a16="http://schemas.microsoft.com/office/drawing/2014/main" id="{F0F9B07F-531C-4F5D-8438-E6DCDF8E9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8" y="3402013"/>
            <a:ext cx="563562" cy="381000"/>
          </a:xfrm>
          <a:custGeom>
            <a:avLst/>
            <a:gdLst>
              <a:gd name="T0" fmla="*/ 1273 w 1274"/>
              <a:gd name="T1" fmla="*/ 262 h 858"/>
              <a:gd name="T2" fmla="*/ 153 w 1274"/>
              <a:gd name="T3" fmla="*/ 857 h 858"/>
              <a:gd name="T4" fmla="*/ 0 w 1274"/>
              <a:gd name="T5" fmla="*/ 594 h 858"/>
              <a:gd name="T6" fmla="*/ 1121 w 1274"/>
              <a:gd name="T7" fmla="*/ 0 h 858"/>
              <a:gd name="T8" fmla="*/ 1273 w 1274"/>
              <a:gd name="T9" fmla="*/ 262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4" h="858">
                <a:moveTo>
                  <a:pt x="1273" y="262"/>
                </a:moveTo>
                <a:lnTo>
                  <a:pt x="153" y="857"/>
                </a:lnTo>
                <a:lnTo>
                  <a:pt x="0" y="594"/>
                </a:lnTo>
                <a:lnTo>
                  <a:pt x="1121" y="0"/>
                </a:lnTo>
                <a:lnTo>
                  <a:pt x="1273" y="262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Freeform 30">
            <a:extLst>
              <a:ext uri="{FF2B5EF4-FFF2-40B4-BE49-F238E27FC236}">
                <a16:creationId xmlns:a16="http://schemas.microsoft.com/office/drawing/2014/main" id="{87F92F2F-745A-4F2B-A5ED-7E9632742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388" y="3402013"/>
            <a:ext cx="563562" cy="381000"/>
          </a:xfrm>
          <a:custGeom>
            <a:avLst/>
            <a:gdLst>
              <a:gd name="T0" fmla="*/ 1273 w 1274"/>
              <a:gd name="T1" fmla="*/ 262 h 858"/>
              <a:gd name="T2" fmla="*/ 153 w 1274"/>
              <a:gd name="T3" fmla="*/ 857 h 858"/>
              <a:gd name="T4" fmla="*/ 0 w 1274"/>
              <a:gd name="T5" fmla="*/ 594 h 858"/>
              <a:gd name="T6" fmla="*/ 1121 w 1274"/>
              <a:gd name="T7" fmla="*/ 0 h 858"/>
              <a:gd name="T8" fmla="*/ 1273 w 1274"/>
              <a:gd name="T9" fmla="*/ 262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4" h="858">
                <a:moveTo>
                  <a:pt x="1273" y="262"/>
                </a:moveTo>
                <a:lnTo>
                  <a:pt x="153" y="857"/>
                </a:lnTo>
                <a:lnTo>
                  <a:pt x="0" y="594"/>
                </a:lnTo>
                <a:lnTo>
                  <a:pt x="1121" y="0"/>
                </a:lnTo>
                <a:lnTo>
                  <a:pt x="1273" y="262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Freeform 31">
            <a:extLst>
              <a:ext uri="{FF2B5EF4-FFF2-40B4-BE49-F238E27FC236}">
                <a16:creationId xmlns:a16="http://schemas.microsoft.com/office/drawing/2014/main" id="{94E6E154-6C3F-47E9-AC97-D73AB534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175" y="3648075"/>
            <a:ext cx="166688" cy="153988"/>
          </a:xfrm>
          <a:custGeom>
            <a:avLst/>
            <a:gdLst>
              <a:gd name="T0" fmla="*/ 263 w 374"/>
              <a:gd name="T1" fmla="*/ 304 h 347"/>
              <a:gd name="T2" fmla="*/ 41 w 374"/>
              <a:gd name="T3" fmla="*/ 249 h 347"/>
              <a:gd name="T4" fmla="*/ 110 w 374"/>
              <a:gd name="T5" fmla="*/ 41 h 347"/>
              <a:gd name="T6" fmla="*/ 332 w 374"/>
              <a:gd name="T7" fmla="*/ 96 h 347"/>
              <a:gd name="T8" fmla="*/ 263 w 374"/>
              <a:gd name="T9" fmla="*/ 304 h 347"/>
              <a:gd name="T10" fmla="*/ 263 w 374"/>
              <a:gd name="T11" fmla="*/ 304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4" h="347">
                <a:moveTo>
                  <a:pt x="263" y="304"/>
                </a:moveTo>
                <a:cubicBezTo>
                  <a:pt x="179" y="346"/>
                  <a:pt x="83" y="318"/>
                  <a:pt x="41" y="249"/>
                </a:cubicBezTo>
                <a:cubicBezTo>
                  <a:pt x="0" y="180"/>
                  <a:pt x="41" y="83"/>
                  <a:pt x="110" y="41"/>
                </a:cubicBezTo>
                <a:cubicBezTo>
                  <a:pt x="193" y="0"/>
                  <a:pt x="290" y="27"/>
                  <a:pt x="332" y="96"/>
                </a:cubicBezTo>
                <a:cubicBezTo>
                  <a:pt x="373" y="166"/>
                  <a:pt x="332" y="263"/>
                  <a:pt x="263" y="304"/>
                </a:cubicBezTo>
                <a:lnTo>
                  <a:pt x="263" y="304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32">
            <a:extLst>
              <a:ext uri="{FF2B5EF4-FFF2-40B4-BE49-F238E27FC236}">
                <a16:creationId xmlns:a16="http://schemas.microsoft.com/office/drawing/2014/main" id="{21AFC495-30AB-4C85-B90D-0AFCB4CEB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25" y="3219450"/>
            <a:ext cx="452438" cy="452438"/>
          </a:xfrm>
          <a:custGeom>
            <a:avLst/>
            <a:gdLst>
              <a:gd name="T0" fmla="*/ 1024 w 1025"/>
              <a:gd name="T1" fmla="*/ 678 h 1025"/>
              <a:gd name="T2" fmla="*/ 359 w 1025"/>
              <a:gd name="T3" fmla="*/ 1024 h 1025"/>
              <a:gd name="T4" fmla="*/ 0 w 1025"/>
              <a:gd name="T5" fmla="*/ 360 h 1025"/>
              <a:gd name="T6" fmla="*/ 664 w 1025"/>
              <a:gd name="T7" fmla="*/ 0 h 1025"/>
              <a:gd name="T8" fmla="*/ 1024 w 1025"/>
              <a:gd name="T9" fmla="*/ 678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5" h="1025">
                <a:moveTo>
                  <a:pt x="1024" y="678"/>
                </a:moveTo>
                <a:lnTo>
                  <a:pt x="359" y="1024"/>
                </a:lnTo>
                <a:lnTo>
                  <a:pt x="0" y="360"/>
                </a:lnTo>
                <a:lnTo>
                  <a:pt x="664" y="0"/>
                </a:lnTo>
                <a:lnTo>
                  <a:pt x="1024" y="678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Freeform 33">
            <a:extLst>
              <a:ext uri="{FF2B5EF4-FFF2-40B4-BE49-F238E27FC236}">
                <a16:creationId xmlns:a16="http://schemas.microsoft.com/office/drawing/2014/main" id="{4A07938D-F82D-438B-8965-AAD6E1F66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213" y="3562350"/>
            <a:ext cx="104775" cy="53975"/>
          </a:xfrm>
          <a:custGeom>
            <a:avLst/>
            <a:gdLst>
              <a:gd name="T0" fmla="*/ 0 w 236"/>
              <a:gd name="T1" fmla="*/ 124 h 125"/>
              <a:gd name="T2" fmla="*/ 41 w 236"/>
              <a:gd name="T3" fmla="*/ 97 h 125"/>
              <a:gd name="T4" fmla="*/ 69 w 236"/>
              <a:gd name="T5" fmla="*/ 83 h 125"/>
              <a:gd name="T6" fmla="*/ 111 w 236"/>
              <a:gd name="T7" fmla="*/ 55 h 125"/>
              <a:gd name="T8" fmla="*/ 152 w 236"/>
              <a:gd name="T9" fmla="*/ 28 h 125"/>
              <a:gd name="T10" fmla="*/ 194 w 236"/>
              <a:gd name="T11" fmla="*/ 14 h 125"/>
              <a:gd name="T12" fmla="*/ 207 w 236"/>
              <a:gd name="T13" fmla="*/ 0 h 125"/>
              <a:gd name="T14" fmla="*/ 222 w 236"/>
              <a:gd name="T15" fmla="*/ 0 h 125"/>
              <a:gd name="T16" fmla="*/ 235 w 236"/>
              <a:gd name="T17" fmla="*/ 0 h 125"/>
              <a:gd name="T18" fmla="*/ 235 w 236"/>
              <a:gd name="T19" fmla="*/ 0 h 125"/>
              <a:gd name="T20" fmla="*/ 235 w 236"/>
              <a:gd name="T21" fmla="*/ 0 h 125"/>
              <a:gd name="T22" fmla="*/ 222 w 236"/>
              <a:gd name="T23" fmla="*/ 14 h 125"/>
              <a:gd name="T24" fmla="*/ 222 w 236"/>
              <a:gd name="T25" fmla="*/ 14 h 125"/>
              <a:gd name="T26" fmla="*/ 207 w 236"/>
              <a:gd name="T27" fmla="*/ 28 h 125"/>
              <a:gd name="T28" fmla="*/ 166 w 236"/>
              <a:gd name="T29" fmla="*/ 42 h 125"/>
              <a:gd name="T30" fmla="*/ 125 w 236"/>
              <a:gd name="T31" fmla="*/ 69 h 125"/>
              <a:gd name="T32" fmla="*/ 83 w 236"/>
              <a:gd name="T33" fmla="*/ 83 h 125"/>
              <a:gd name="T34" fmla="*/ 41 w 236"/>
              <a:gd name="T35" fmla="*/ 111 h 125"/>
              <a:gd name="T36" fmla="*/ 0 w 236"/>
              <a:gd name="T37" fmla="*/ 124 h 125"/>
              <a:gd name="T38" fmla="*/ 0 w 236"/>
              <a:gd name="T39" fmla="*/ 12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6" h="125">
                <a:moveTo>
                  <a:pt x="0" y="124"/>
                </a:moveTo>
                <a:cubicBezTo>
                  <a:pt x="0" y="124"/>
                  <a:pt x="14" y="111"/>
                  <a:pt x="41" y="97"/>
                </a:cubicBezTo>
                <a:cubicBezTo>
                  <a:pt x="56" y="97"/>
                  <a:pt x="69" y="83"/>
                  <a:pt x="69" y="83"/>
                </a:cubicBezTo>
                <a:cubicBezTo>
                  <a:pt x="83" y="69"/>
                  <a:pt x="97" y="55"/>
                  <a:pt x="111" y="55"/>
                </a:cubicBezTo>
                <a:cubicBezTo>
                  <a:pt x="125" y="42"/>
                  <a:pt x="138" y="42"/>
                  <a:pt x="152" y="28"/>
                </a:cubicBezTo>
                <a:cubicBezTo>
                  <a:pt x="166" y="28"/>
                  <a:pt x="180" y="14"/>
                  <a:pt x="194" y="14"/>
                </a:cubicBezTo>
                <a:cubicBezTo>
                  <a:pt x="207" y="14"/>
                  <a:pt x="207" y="14"/>
                  <a:pt x="207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35" y="0"/>
                  <a:pt x="235" y="0"/>
                  <a:pt x="235" y="0"/>
                </a:cubicBezTo>
                <a:lnTo>
                  <a:pt x="235" y="0"/>
                </a:lnTo>
                <a:lnTo>
                  <a:pt x="235" y="0"/>
                </a:lnTo>
                <a:cubicBezTo>
                  <a:pt x="235" y="0"/>
                  <a:pt x="235" y="0"/>
                  <a:pt x="222" y="14"/>
                </a:cubicBezTo>
                <a:lnTo>
                  <a:pt x="222" y="14"/>
                </a:lnTo>
                <a:cubicBezTo>
                  <a:pt x="207" y="14"/>
                  <a:pt x="207" y="28"/>
                  <a:pt x="207" y="28"/>
                </a:cubicBezTo>
                <a:cubicBezTo>
                  <a:pt x="194" y="28"/>
                  <a:pt x="180" y="42"/>
                  <a:pt x="166" y="42"/>
                </a:cubicBezTo>
                <a:cubicBezTo>
                  <a:pt x="152" y="55"/>
                  <a:pt x="138" y="55"/>
                  <a:pt x="125" y="69"/>
                </a:cubicBezTo>
                <a:cubicBezTo>
                  <a:pt x="111" y="69"/>
                  <a:pt x="97" y="83"/>
                  <a:pt x="83" y="83"/>
                </a:cubicBezTo>
                <a:cubicBezTo>
                  <a:pt x="69" y="97"/>
                  <a:pt x="56" y="97"/>
                  <a:pt x="41" y="111"/>
                </a:cubicBezTo>
                <a:cubicBezTo>
                  <a:pt x="28" y="111"/>
                  <a:pt x="0" y="124"/>
                  <a:pt x="0" y="124"/>
                </a:cubicBezTo>
                <a:lnTo>
                  <a:pt x="0" y="124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34">
            <a:extLst>
              <a:ext uri="{FF2B5EF4-FFF2-40B4-BE49-F238E27FC236}">
                <a16:creationId xmlns:a16="http://schemas.microsoft.com/office/drawing/2014/main" id="{6CC0D2F5-ED41-4273-B92A-E8221FB29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1588" y="3208338"/>
            <a:ext cx="379412" cy="428625"/>
          </a:xfrm>
          <a:custGeom>
            <a:avLst/>
            <a:gdLst>
              <a:gd name="T0" fmla="*/ 858 w 859"/>
              <a:gd name="T1" fmla="*/ 719 h 969"/>
              <a:gd name="T2" fmla="*/ 388 w 859"/>
              <a:gd name="T3" fmla="*/ 968 h 969"/>
              <a:gd name="T4" fmla="*/ 0 w 859"/>
              <a:gd name="T5" fmla="*/ 262 h 969"/>
              <a:gd name="T6" fmla="*/ 471 w 859"/>
              <a:gd name="T7" fmla="*/ 0 h 969"/>
              <a:gd name="T8" fmla="*/ 858 w 859"/>
              <a:gd name="T9" fmla="*/ 719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969">
                <a:moveTo>
                  <a:pt x="858" y="719"/>
                </a:moveTo>
                <a:lnTo>
                  <a:pt x="388" y="968"/>
                </a:lnTo>
                <a:lnTo>
                  <a:pt x="0" y="262"/>
                </a:lnTo>
                <a:lnTo>
                  <a:pt x="471" y="0"/>
                </a:lnTo>
                <a:lnTo>
                  <a:pt x="858" y="719"/>
                </a:lnTo>
              </a:path>
            </a:pathLst>
          </a:custGeom>
          <a:solidFill>
            <a:srgbClr val="F0EFE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Freeform 35">
            <a:extLst>
              <a:ext uri="{FF2B5EF4-FFF2-40B4-BE49-F238E27FC236}">
                <a16:creationId xmlns:a16="http://schemas.microsoft.com/office/drawing/2014/main" id="{8C11DD81-E438-4787-85C6-F92D35180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38" y="3290888"/>
            <a:ext cx="525462" cy="587375"/>
          </a:xfrm>
          <a:custGeom>
            <a:avLst/>
            <a:gdLst>
              <a:gd name="T0" fmla="*/ 1038 w 1191"/>
              <a:gd name="T1" fmla="*/ 651 h 1329"/>
              <a:gd name="T2" fmla="*/ 968 w 1191"/>
              <a:gd name="T3" fmla="*/ 1121 h 1329"/>
              <a:gd name="T4" fmla="*/ 927 w 1191"/>
              <a:gd name="T5" fmla="*/ 1135 h 1329"/>
              <a:gd name="T6" fmla="*/ 567 w 1191"/>
              <a:gd name="T7" fmla="*/ 1328 h 1329"/>
              <a:gd name="T8" fmla="*/ 0 w 1191"/>
              <a:gd name="T9" fmla="*/ 250 h 1329"/>
              <a:gd name="T10" fmla="*/ 526 w 1191"/>
              <a:gd name="T11" fmla="*/ 0 h 1329"/>
              <a:gd name="T12" fmla="*/ 803 w 1191"/>
              <a:gd name="T13" fmla="*/ 222 h 1329"/>
              <a:gd name="T14" fmla="*/ 803 w 1191"/>
              <a:gd name="T15" fmla="*/ 222 h 1329"/>
              <a:gd name="T16" fmla="*/ 844 w 1191"/>
              <a:gd name="T17" fmla="*/ 291 h 1329"/>
              <a:gd name="T18" fmla="*/ 1038 w 1191"/>
              <a:gd name="T19" fmla="*/ 651 h 1329"/>
              <a:gd name="T20" fmla="*/ 1038 w 1191"/>
              <a:gd name="T21" fmla="*/ 651 h 1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91" h="1329">
                <a:moveTo>
                  <a:pt x="1038" y="651"/>
                </a:moveTo>
                <a:cubicBezTo>
                  <a:pt x="1038" y="651"/>
                  <a:pt x="1190" y="927"/>
                  <a:pt x="968" y="1121"/>
                </a:cubicBezTo>
                <a:cubicBezTo>
                  <a:pt x="968" y="1121"/>
                  <a:pt x="968" y="1121"/>
                  <a:pt x="927" y="1135"/>
                </a:cubicBezTo>
                <a:cubicBezTo>
                  <a:pt x="927" y="1135"/>
                  <a:pt x="927" y="1135"/>
                  <a:pt x="567" y="1328"/>
                </a:cubicBezTo>
                <a:cubicBezTo>
                  <a:pt x="567" y="1328"/>
                  <a:pt x="567" y="1328"/>
                  <a:pt x="0" y="250"/>
                </a:cubicBezTo>
                <a:cubicBezTo>
                  <a:pt x="0" y="250"/>
                  <a:pt x="0" y="250"/>
                  <a:pt x="526" y="0"/>
                </a:cubicBezTo>
                <a:cubicBezTo>
                  <a:pt x="581" y="0"/>
                  <a:pt x="706" y="42"/>
                  <a:pt x="803" y="222"/>
                </a:cubicBezTo>
                <a:lnTo>
                  <a:pt x="803" y="222"/>
                </a:lnTo>
                <a:cubicBezTo>
                  <a:pt x="816" y="235"/>
                  <a:pt x="830" y="263"/>
                  <a:pt x="844" y="291"/>
                </a:cubicBezTo>
                <a:cubicBezTo>
                  <a:pt x="844" y="291"/>
                  <a:pt x="844" y="291"/>
                  <a:pt x="1038" y="651"/>
                </a:cubicBezTo>
                <a:lnTo>
                  <a:pt x="1038" y="651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36">
            <a:extLst>
              <a:ext uri="{FF2B5EF4-FFF2-40B4-BE49-F238E27FC236}">
                <a16:creationId xmlns:a16="http://schemas.microsoft.com/office/drawing/2014/main" id="{0CE5BA41-2CF5-44DA-B6F6-85999A7CF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5" y="3732213"/>
            <a:ext cx="508000" cy="347662"/>
          </a:xfrm>
          <a:custGeom>
            <a:avLst/>
            <a:gdLst>
              <a:gd name="T0" fmla="*/ 1010 w 1149"/>
              <a:gd name="T1" fmla="*/ 0 h 790"/>
              <a:gd name="T2" fmla="*/ 1148 w 1149"/>
              <a:gd name="T3" fmla="*/ 250 h 790"/>
              <a:gd name="T4" fmla="*/ 139 w 1149"/>
              <a:gd name="T5" fmla="*/ 789 h 790"/>
              <a:gd name="T6" fmla="*/ 0 w 1149"/>
              <a:gd name="T7" fmla="*/ 540 h 790"/>
              <a:gd name="T8" fmla="*/ 1010 w 1149"/>
              <a:gd name="T9" fmla="*/ 0 h 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9" h="790">
                <a:moveTo>
                  <a:pt x="1010" y="0"/>
                </a:moveTo>
                <a:lnTo>
                  <a:pt x="1148" y="250"/>
                </a:lnTo>
                <a:lnTo>
                  <a:pt x="139" y="789"/>
                </a:lnTo>
                <a:lnTo>
                  <a:pt x="0" y="540"/>
                </a:lnTo>
                <a:lnTo>
                  <a:pt x="1010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37">
            <a:extLst>
              <a:ext uri="{FF2B5EF4-FFF2-40B4-BE49-F238E27FC236}">
                <a16:creationId xmlns:a16="http://schemas.microsoft.com/office/drawing/2014/main" id="{5469717A-E4E5-437C-9B1A-B9FE64028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5" y="3732213"/>
            <a:ext cx="508000" cy="347662"/>
          </a:xfrm>
          <a:custGeom>
            <a:avLst/>
            <a:gdLst>
              <a:gd name="T0" fmla="*/ 1010 w 1149"/>
              <a:gd name="T1" fmla="*/ 0 h 790"/>
              <a:gd name="T2" fmla="*/ 1148 w 1149"/>
              <a:gd name="T3" fmla="*/ 250 h 790"/>
              <a:gd name="T4" fmla="*/ 139 w 1149"/>
              <a:gd name="T5" fmla="*/ 789 h 790"/>
              <a:gd name="T6" fmla="*/ 0 w 1149"/>
              <a:gd name="T7" fmla="*/ 540 h 790"/>
              <a:gd name="T8" fmla="*/ 1010 w 1149"/>
              <a:gd name="T9" fmla="*/ 0 h 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9" h="790">
                <a:moveTo>
                  <a:pt x="1010" y="0"/>
                </a:moveTo>
                <a:lnTo>
                  <a:pt x="1148" y="250"/>
                </a:lnTo>
                <a:lnTo>
                  <a:pt x="139" y="789"/>
                </a:lnTo>
                <a:lnTo>
                  <a:pt x="0" y="540"/>
                </a:lnTo>
                <a:lnTo>
                  <a:pt x="1010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38">
            <a:extLst>
              <a:ext uri="{FF2B5EF4-FFF2-40B4-BE49-F238E27FC236}">
                <a16:creationId xmlns:a16="http://schemas.microsoft.com/office/drawing/2014/main" id="{69A38A66-BD36-4E9C-8F1C-0AD72239A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975" y="3611563"/>
            <a:ext cx="617538" cy="414337"/>
          </a:xfrm>
          <a:custGeom>
            <a:avLst/>
            <a:gdLst>
              <a:gd name="T0" fmla="*/ 1259 w 1398"/>
              <a:gd name="T1" fmla="*/ 0 h 941"/>
              <a:gd name="T2" fmla="*/ 1397 w 1398"/>
              <a:gd name="T3" fmla="*/ 276 h 941"/>
              <a:gd name="T4" fmla="*/ 152 w 1398"/>
              <a:gd name="T5" fmla="*/ 940 h 941"/>
              <a:gd name="T6" fmla="*/ 0 w 1398"/>
              <a:gd name="T7" fmla="*/ 664 h 941"/>
              <a:gd name="T8" fmla="*/ 1259 w 1398"/>
              <a:gd name="T9" fmla="*/ 0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8" h="941">
                <a:moveTo>
                  <a:pt x="1259" y="0"/>
                </a:moveTo>
                <a:lnTo>
                  <a:pt x="1397" y="276"/>
                </a:lnTo>
                <a:lnTo>
                  <a:pt x="152" y="940"/>
                </a:lnTo>
                <a:lnTo>
                  <a:pt x="0" y="664"/>
                </a:lnTo>
                <a:lnTo>
                  <a:pt x="1259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39">
            <a:extLst>
              <a:ext uri="{FF2B5EF4-FFF2-40B4-BE49-F238E27FC236}">
                <a16:creationId xmlns:a16="http://schemas.microsoft.com/office/drawing/2014/main" id="{4A76AF16-ADFE-4E2B-9114-BEA5D5AFB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975" y="3611563"/>
            <a:ext cx="617538" cy="414337"/>
          </a:xfrm>
          <a:custGeom>
            <a:avLst/>
            <a:gdLst>
              <a:gd name="T0" fmla="*/ 1259 w 1398"/>
              <a:gd name="T1" fmla="*/ 0 h 941"/>
              <a:gd name="T2" fmla="*/ 1397 w 1398"/>
              <a:gd name="T3" fmla="*/ 276 h 941"/>
              <a:gd name="T4" fmla="*/ 152 w 1398"/>
              <a:gd name="T5" fmla="*/ 940 h 941"/>
              <a:gd name="T6" fmla="*/ 0 w 1398"/>
              <a:gd name="T7" fmla="*/ 664 h 941"/>
              <a:gd name="T8" fmla="*/ 1259 w 1398"/>
              <a:gd name="T9" fmla="*/ 0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8" h="941">
                <a:moveTo>
                  <a:pt x="1259" y="0"/>
                </a:moveTo>
                <a:lnTo>
                  <a:pt x="1397" y="276"/>
                </a:lnTo>
                <a:lnTo>
                  <a:pt x="152" y="940"/>
                </a:lnTo>
                <a:lnTo>
                  <a:pt x="0" y="664"/>
                </a:lnTo>
                <a:lnTo>
                  <a:pt x="1259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Freeform 40">
            <a:extLst>
              <a:ext uri="{FF2B5EF4-FFF2-40B4-BE49-F238E27FC236}">
                <a16:creationId xmlns:a16="http://schemas.microsoft.com/office/drawing/2014/main" id="{39563662-6FEB-4EAC-BC54-25A39F17D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925" y="3487738"/>
            <a:ext cx="703263" cy="460375"/>
          </a:xfrm>
          <a:custGeom>
            <a:avLst/>
            <a:gdLst>
              <a:gd name="T0" fmla="*/ 1438 w 1592"/>
              <a:gd name="T1" fmla="*/ 0 h 1039"/>
              <a:gd name="T2" fmla="*/ 1591 w 1592"/>
              <a:gd name="T3" fmla="*/ 277 h 1039"/>
              <a:gd name="T4" fmla="*/ 138 w 1592"/>
              <a:gd name="T5" fmla="*/ 1038 h 1039"/>
              <a:gd name="T6" fmla="*/ 0 w 1592"/>
              <a:gd name="T7" fmla="*/ 775 h 1039"/>
              <a:gd name="T8" fmla="*/ 1438 w 1592"/>
              <a:gd name="T9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2" h="1039">
                <a:moveTo>
                  <a:pt x="1438" y="0"/>
                </a:moveTo>
                <a:lnTo>
                  <a:pt x="1591" y="277"/>
                </a:lnTo>
                <a:lnTo>
                  <a:pt x="138" y="1038"/>
                </a:lnTo>
                <a:lnTo>
                  <a:pt x="0" y="775"/>
                </a:lnTo>
                <a:lnTo>
                  <a:pt x="1438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Freeform 41">
            <a:extLst>
              <a:ext uri="{FF2B5EF4-FFF2-40B4-BE49-F238E27FC236}">
                <a16:creationId xmlns:a16="http://schemas.microsoft.com/office/drawing/2014/main" id="{B9888363-CE71-49AF-A8C7-3224821E2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925" y="3487738"/>
            <a:ext cx="703263" cy="460375"/>
          </a:xfrm>
          <a:custGeom>
            <a:avLst/>
            <a:gdLst>
              <a:gd name="T0" fmla="*/ 1438 w 1592"/>
              <a:gd name="T1" fmla="*/ 0 h 1039"/>
              <a:gd name="T2" fmla="*/ 1591 w 1592"/>
              <a:gd name="T3" fmla="*/ 277 h 1039"/>
              <a:gd name="T4" fmla="*/ 138 w 1592"/>
              <a:gd name="T5" fmla="*/ 1038 h 1039"/>
              <a:gd name="T6" fmla="*/ 0 w 1592"/>
              <a:gd name="T7" fmla="*/ 775 h 1039"/>
              <a:gd name="T8" fmla="*/ 1438 w 1592"/>
              <a:gd name="T9" fmla="*/ 0 h 1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2" h="1039">
                <a:moveTo>
                  <a:pt x="1438" y="0"/>
                </a:moveTo>
                <a:lnTo>
                  <a:pt x="1591" y="277"/>
                </a:lnTo>
                <a:lnTo>
                  <a:pt x="138" y="1038"/>
                </a:lnTo>
                <a:lnTo>
                  <a:pt x="0" y="775"/>
                </a:lnTo>
                <a:lnTo>
                  <a:pt x="1438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42">
            <a:extLst>
              <a:ext uri="{FF2B5EF4-FFF2-40B4-BE49-F238E27FC236}">
                <a16:creationId xmlns:a16="http://schemas.microsoft.com/office/drawing/2014/main" id="{5B8308C5-7E35-4B0C-A707-D9A01186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0563" y="3951288"/>
            <a:ext cx="147637" cy="149225"/>
          </a:xfrm>
          <a:custGeom>
            <a:avLst/>
            <a:gdLst>
              <a:gd name="T0" fmla="*/ 96 w 333"/>
              <a:gd name="T1" fmla="*/ 42 h 333"/>
              <a:gd name="T2" fmla="*/ 96 w 333"/>
              <a:gd name="T3" fmla="*/ 42 h 333"/>
              <a:gd name="T4" fmla="*/ 290 w 333"/>
              <a:gd name="T5" fmla="*/ 97 h 333"/>
              <a:gd name="T6" fmla="*/ 235 w 333"/>
              <a:gd name="T7" fmla="*/ 291 h 333"/>
              <a:gd name="T8" fmla="*/ 41 w 333"/>
              <a:gd name="T9" fmla="*/ 236 h 333"/>
              <a:gd name="T10" fmla="*/ 96 w 333"/>
              <a:gd name="T11" fmla="*/ 42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3" h="333">
                <a:moveTo>
                  <a:pt x="96" y="42"/>
                </a:moveTo>
                <a:lnTo>
                  <a:pt x="96" y="42"/>
                </a:lnTo>
                <a:cubicBezTo>
                  <a:pt x="166" y="0"/>
                  <a:pt x="262" y="28"/>
                  <a:pt x="290" y="97"/>
                </a:cubicBezTo>
                <a:cubicBezTo>
                  <a:pt x="332" y="166"/>
                  <a:pt x="304" y="249"/>
                  <a:pt x="235" y="291"/>
                </a:cubicBezTo>
                <a:cubicBezTo>
                  <a:pt x="166" y="332"/>
                  <a:pt x="82" y="305"/>
                  <a:pt x="41" y="236"/>
                </a:cubicBezTo>
                <a:cubicBezTo>
                  <a:pt x="0" y="166"/>
                  <a:pt x="27" y="70"/>
                  <a:pt x="96" y="42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Freeform 43">
            <a:extLst>
              <a:ext uri="{FF2B5EF4-FFF2-40B4-BE49-F238E27FC236}">
                <a16:creationId xmlns:a16="http://schemas.microsoft.com/office/drawing/2014/main" id="{ABF7B717-3316-44C6-8693-A271A411D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113" y="3886200"/>
            <a:ext cx="160337" cy="158750"/>
          </a:xfrm>
          <a:custGeom>
            <a:avLst/>
            <a:gdLst>
              <a:gd name="T0" fmla="*/ 97 w 361"/>
              <a:gd name="T1" fmla="*/ 42 h 361"/>
              <a:gd name="T2" fmla="*/ 97 w 361"/>
              <a:gd name="T3" fmla="*/ 42 h 361"/>
              <a:gd name="T4" fmla="*/ 318 w 361"/>
              <a:gd name="T5" fmla="*/ 111 h 361"/>
              <a:gd name="T6" fmla="*/ 249 w 361"/>
              <a:gd name="T7" fmla="*/ 318 h 361"/>
              <a:gd name="T8" fmla="*/ 41 w 361"/>
              <a:gd name="T9" fmla="*/ 249 h 361"/>
              <a:gd name="T10" fmla="*/ 97 w 361"/>
              <a:gd name="T11" fmla="*/ 4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1" h="361">
                <a:moveTo>
                  <a:pt x="97" y="42"/>
                </a:moveTo>
                <a:lnTo>
                  <a:pt x="97" y="42"/>
                </a:lnTo>
                <a:cubicBezTo>
                  <a:pt x="180" y="0"/>
                  <a:pt x="277" y="28"/>
                  <a:pt x="318" y="111"/>
                </a:cubicBezTo>
                <a:cubicBezTo>
                  <a:pt x="360" y="180"/>
                  <a:pt x="318" y="277"/>
                  <a:pt x="249" y="318"/>
                </a:cubicBezTo>
                <a:cubicBezTo>
                  <a:pt x="166" y="360"/>
                  <a:pt x="83" y="332"/>
                  <a:pt x="41" y="249"/>
                </a:cubicBezTo>
                <a:cubicBezTo>
                  <a:pt x="0" y="180"/>
                  <a:pt x="28" y="83"/>
                  <a:pt x="97" y="42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Freeform 44">
            <a:extLst>
              <a:ext uri="{FF2B5EF4-FFF2-40B4-BE49-F238E27FC236}">
                <a16:creationId xmlns:a16="http://schemas.microsoft.com/office/drawing/2014/main" id="{45673242-23F7-4C84-B822-1FD39C65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8775" y="3811588"/>
            <a:ext cx="153988" cy="160337"/>
          </a:xfrm>
          <a:custGeom>
            <a:avLst/>
            <a:gdLst>
              <a:gd name="T0" fmla="*/ 97 w 347"/>
              <a:gd name="T1" fmla="*/ 42 h 361"/>
              <a:gd name="T2" fmla="*/ 97 w 347"/>
              <a:gd name="T3" fmla="*/ 42 h 361"/>
              <a:gd name="T4" fmla="*/ 305 w 347"/>
              <a:gd name="T5" fmla="*/ 111 h 361"/>
              <a:gd name="T6" fmla="*/ 249 w 347"/>
              <a:gd name="T7" fmla="*/ 318 h 361"/>
              <a:gd name="T8" fmla="*/ 28 w 347"/>
              <a:gd name="T9" fmla="*/ 263 h 361"/>
              <a:gd name="T10" fmla="*/ 97 w 347"/>
              <a:gd name="T11" fmla="*/ 42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7" h="361">
                <a:moveTo>
                  <a:pt x="97" y="42"/>
                </a:moveTo>
                <a:lnTo>
                  <a:pt x="97" y="42"/>
                </a:lnTo>
                <a:cubicBezTo>
                  <a:pt x="180" y="0"/>
                  <a:pt x="277" y="28"/>
                  <a:pt x="305" y="111"/>
                </a:cubicBezTo>
                <a:cubicBezTo>
                  <a:pt x="346" y="194"/>
                  <a:pt x="319" y="277"/>
                  <a:pt x="249" y="318"/>
                </a:cubicBezTo>
                <a:cubicBezTo>
                  <a:pt x="166" y="360"/>
                  <a:pt x="69" y="332"/>
                  <a:pt x="28" y="263"/>
                </a:cubicBezTo>
                <a:cubicBezTo>
                  <a:pt x="0" y="180"/>
                  <a:pt x="28" y="83"/>
                  <a:pt x="97" y="42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>
            <a:extLst>
              <a:ext uri="{FF2B5EF4-FFF2-40B4-BE49-F238E27FC236}">
                <a16:creationId xmlns:a16="http://schemas.microsoft.com/office/drawing/2014/main" id="{D26E5FA2-49F2-4CAD-AA8A-3FEBA6DB5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38" y="3659188"/>
            <a:ext cx="128587" cy="123825"/>
          </a:xfrm>
          <a:custGeom>
            <a:avLst/>
            <a:gdLst>
              <a:gd name="T0" fmla="*/ 152 w 292"/>
              <a:gd name="T1" fmla="*/ 0 h 278"/>
              <a:gd name="T2" fmla="*/ 208 w 292"/>
              <a:gd name="T3" fmla="*/ 69 h 278"/>
              <a:gd name="T4" fmla="*/ 222 w 292"/>
              <a:gd name="T5" fmla="*/ 97 h 278"/>
              <a:gd name="T6" fmla="*/ 291 w 292"/>
              <a:gd name="T7" fmla="*/ 194 h 278"/>
              <a:gd name="T8" fmla="*/ 194 w 292"/>
              <a:gd name="T9" fmla="*/ 263 h 278"/>
              <a:gd name="T10" fmla="*/ 180 w 292"/>
              <a:gd name="T11" fmla="*/ 263 h 278"/>
              <a:gd name="T12" fmla="*/ 138 w 292"/>
              <a:gd name="T13" fmla="*/ 277 h 278"/>
              <a:gd name="T14" fmla="*/ 28 w 292"/>
              <a:gd name="T15" fmla="*/ 208 h 278"/>
              <a:gd name="T16" fmla="*/ 56 w 292"/>
              <a:gd name="T17" fmla="*/ 56 h 278"/>
              <a:gd name="T18" fmla="*/ 56 w 292"/>
              <a:gd name="T19" fmla="*/ 56 h 278"/>
              <a:gd name="T20" fmla="*/ 56 w 292"/>
              <a:gd name="T21" fmla="*/ 56 h 278"/>
              <a:gd name="T22" fmla="*/ 69 w 292"/>
              <a:gd name="T23" fmla="*/ 42 h 278"/>
              <a:gd name="T24" fmla="*/ 83 w 292"/>
              <a:gd name="T25" fmla="*/ 42 h 278"/>
              <a:gd name="T26" fmla="*/ 152 w 292"/>
              <a:gd name="T27" fmla="*/ 0 h 278"/>
              <a:gd name="T28" fmla="*/ 152 w 292"/>
              <a:gd name="T29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" h="278">
                <a:moveTo>
                  <a:pt x="152" y="0"/>
                </a:moveTo>
                <a:cubicBezTo>
                  <a:pt x="152" y="0"/>
                  <a:pt x="180" y="42"/>
                  <a:pt x="208" y="69"/>
                </a:cubicBezTo>
                <a:cubicBezTo>
                  <a:pt x="222" y="84"/>
                  <a:pt x="222" y="97"/>
                  <a:pt x="222" y="97"/>
                </a:cubicBezTo>
                <a:cubicBezTo>
                  <a:pt x="263" y="139"/>
                  <a:pt x="291" y="180"/>
                  <a:pt x="291" y="194"/>
                </a:cubicBezTo>
                <a:cubicBezTo>
                  <a:pt x="291" y="194"/>
                  <a:pt x="291" y="194"/>
                  <a:pt x="194" y="263"/>
                </a:cubicBezTo>
                <a:cubicBezTo>
                  <a:pt x="194" y="263"/>
                  <a:pt x="194" y="263"/>
                  <a:pt x="180" y="263"/>
                </a:cubicBezTo>
                <a:cubicBezTo>
                  <a:pt x="166" y="277"/>
                  <a:pt x="152" y="277"/>
                  <a:pt x="138" y="277"/>
                </a:cubicBezTo>
                <a:cubicBezTo>
                  <a:pt x="97" y="277"/>
                  <a:pt x="42" y="250"/>
                  <a:pt x="28" y="208"/>
                </a:cubicBezTo>
                <a:cubicBezTo>
                  <a:pt x="0" y="153"/>
                  <a:pt x="14" y="84"/>
                  <a:pt x="56" y="56"/>
                </a:cubicBezTo>
                <a:lnTo>
                  <a:pt x="56" y="56"/>
                </a:lnTo>
                <a:lnTo>
                  <a:pt x="56" y="56"/>
                </a:lnTo>
                <a:cubicBezTo>
                  <a:pt x="69" y="56"/>
                  <a:pt x="69" y="56"/>
                  <a:pt x="69" y="42"/>
                </a:cubicBezTo>
                <a:lnTo>
                  <a:pt x="83" y="42"/>
                </a:lnTo>
                <a:cubicBezTo>
                  <a:pt x="83" y="42"/>
                  <a:pt x="83" y="42"/>
                  <a:pt x="152" y="0"/>
                </a:cubicBezTo>
                <a:lnTo>
                  <a:pt x="152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Freeform 46">
            <a:extLst>
              <a:ext uri="{FF2B5EF4-FFF2-40B4-BE49-F238E27FC236}">
                <a16:creationId xmlns:a16="http://schemas.microsoft.com/office/drawing/2014/main" id="{E92144FB-8720-45FC-86D9-86432143F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650" y="3903663"/>
            <a:ext cx="6350" cy="4762"/>
          </a:xfrm>
          <a:custGeom>
            <a:avLst/>
            <a:gdLst>
              <a:gd name="T0" fmla="*/ 13 w 14"/>
              <a:gd name="T1" fmla="*/ 0 h 15"/>
              <a:gd name="T2" fmla="*/ 13 w 14"/>
              <a:gd name="T3" fmla="*/ 14 h 15"/>
              <a:gd name="T4" fmla="*/ 0 w 14"/>
              <a:gd name="T5" fmla="*/ 14 h 15"/>
              <a:gd name="T6" fmla="*/ 13 w 14"/>
              <a:gd name="T7" fmla="*/ 0 h 15"/>
              <a:gd name="T8" fmla="*/ 13 w 14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5">
                <a:moveTo>
                  <a:pt x="13" y="0"/>
                </a:move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0" y="14"/>
                </a:cubicBezTo>
                <a:cubicBezTo>
                  <a:pt x="0" y="14"/>
                  <a:pt x="13" y="14"/>
                  <a:pt x="13" y="0"/>
                </a:cubicBezTo>
                <a:lnTo>
                  <a:pt x="13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Freeform 47">
            <a:extLst>
              <a:ext uri="{FF2B5EF4-FFF2-40B4-BE49-F238E27FC236}">
                <a16:creationId xmlns:a16="http://schemas.microsoft.com/office/drawing/2014/main" id="{BF04DFEC-AF09-412B-A824-AC5C4A936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7825" y="3822700"/>
            <a:ext cx="130175" cy="123825"/>
          </a:xfrm>
          <a:custGeom>
            <a:avLst/>
            <a:gdLst>
              <a:gd name="T0" fmla="*/ 152 w 291"/>
              <a:gd name="T1" fmla="*/ 0 h 278"/>
              <a:gd name="T2" fmla="*/ 207 w 291"/>
              <a:gd name="T3" fmla="*/ 69 h 278"/>
              <a:gd name="T4" fmla="*/ 221 w 291"/>
              <a:gd name="T5" fmla="*/ 97 h 278"/>
              <a:gd name="T6" fmla="*/ 290 w 291"/>
              <a:gd name="T7" fmla="*/ 180 h 278"/>
              <a:gd name="T8" fmla="*/ 277 w 291"/>
              <a:gd name="T9" fmla="*/ 194 h 278"/>
              <a:gd name="T10" fmla="*/ 193 w 291"/>
              <a:gd name="T11" fmla="*/ 249 h 278"/>
              <a:gd name="T12" fmla="*/ 180 w 291"/>
              <a:gd name="T13" fmla="*/ 263 h 278"/>
              <a:gd name="T14" fmla="*/ 138 w 291"/>
              <a:gd name="T15" fmla="*/ 277 h 278"/>
              <a:gd name="T16" fmla="*/ 27 w 291"/>
              <a:gd name="T17" fmla="*/ 208 h 278"/>
              <a:gd name="T18" fmla="*/ 69 w 291"/>
              <a:gd name="T19" fmla="*/ 55 h 278"/>
              <a:gd name="T20" fmla="*/ 69 w 291"/>
              <a:gd name="T21" fmla="*/ 55 h 278"/>
              <a:gd name="T22" fmla="*/ 69 w 291"/>
              <a:gd name="T23" fmla="*/ 55 h 278"/>
              <a:gd name="T24" fmla="*/ 69 w 291"/>
              <a:gd name="T25" fmla="*/ 55 h 278"/>
              <a:gd name="T26" fmla="*/ 83 w 291"/>
              <a:gd name="T27" fmla="*/ 42 h 278"/>
              <a:gd name="T28" fmla="*/ 152 w 291"/>
              <a:gd name="T29" fmla="*/ 0 h 278"/>
              <a:gd name="T30" fmla="*/ 152 w 291"/>
              <a:gd name="T31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1" h="278">
                <a:moveTo>
                  <a:pt x="152" y="0"/>
                </a:moveTo>
                <a:cubicBezTo>
                  <a:pt x="152" y="0"/>
                  <a:pt x="180" y="42"/>
                  <a:pt x="207" y="69"/>
                </a:cubicBezTo>
                <a:cubicBezTo>
                  <a:pt x="221" y="83"/>
                  <a:pt x="221" y="97"/>
                  <a:pt x="221" y="97"/>
                </a:cubicBezTo>
                <a:cubicBezTo>
                  <a:pt x="249" y="138"/>
                  <a:pt x="277" y="166"/>
                  <a:pt x="290" y="180"/>
                </a:cubicBezTo>
                <a:cubicBezTo>
                  <a:pt x="290" y="194"/>
                  <a:pt x="277" y="194"/>
                  <a:pt x="277" y="194"/>
                </a:cubicBezTo>
                <a:cubicBezTo>
                  <a:pt x="277" y="194"/>
                  <a:pt x="277" y="194"/>
                  <a:pt x="193" y="249"/>
                </a:cubicBezTo>
                <a:cubicBezTo>
                  <a:pt x="193" y="249"/>
                  <a:pt x="193" y="263"/>
                  <a:pt x="180" y="263"/>
                </a:cubicBezTo>
                <a:cubicBezTo>
                  <a:pt x="166" y="263"/>
                  <a:pt x="152" y="277"/>
                  <a:pt x="138" y="277"/>
                </a:cubicBezTo>
                <a:cubicBezTo>
                  <a:pt x="97" y="277"/>
                  <a:pt x="55" y="249"/>
                  <a:pt x="27" y="208"/>
                </a:cubicBezTo>
                <a:cubicBezTo>
                  <a:pt x="0" y="152"/>
                  <a:pt x="14" y="83"/>
                  <a:pt x="69" y="55"/>
                </a:cubicBezTo>
                <a:lnTo>
                  <a:pt x="69" y="55"/>
                </a:lnTo>
                <a:lnTo>
                  <a:pt x="69" y="55"/>
                </a:lnTo>
                <a:lnTo>
                  <a:pt x="69" y="55"/>
                </a:lnTo>
                <a:cubicBezTo>
                  <a:pt x="83" y="42"/>
                  <a:pt x="83" y="42"/>
                  <a:pt x="83" y="42"/>
                </a:cubicBezTo>
                <a:cubicBezTo>
                  <a:pt x="83" y="42"/>
                  <a:pt x="83" y="42"/>
                  <a:pt x="152" y="0"/>
                </a:cubicBezTo>
                <a:lnTo>
                  <a:pt x="152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Freeform 48">
            <a:extLst>
              <a:ext uri="{FF2B5EF4-FFF2-40B4-BE49-F238E27FC236}">
                <a16:creationId xmlns:a16="http://schemas.microsoft.com/office/drawing/2014/main" id="{2B8A23B3-994E-4591-AC43-D6A7298B5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838" y="3890963"/>
            <a:ext cx="61912" cy="85725"/>
          </a:xfrm>
          <a:custGeom>
            <a:avLst/>
            <a:gdLst>
              <a:gd name="T0" fmla="*/ 138 w 139"/>
              <a:gd name="T1" fmla="*/ 180 h 195"/>
              <a:gd name="T2" fmla="*/ 138 w 139"/>
              <a:gd name="T3" fmla="*/ 194 h 195"/>
              <a:gd name="T4" fmla="*/ 137 w 139"/>
              <a:gd name="T5" fmla="*/ 194 h 195"/>
              <a:gd name="T6" fmla="*/ 138 w 139"/>
              <a:gd name="T7" fmla="*/ 180 h 195"/>
              <a:gd name="T8" fmla="*/ 13 w 139"/>
              <a:gd name="T9" fmla="*/ 14 h 195"/>
              <a:gd name="T10" fmla="*/ 0 w 139"/>
              <a:gd name="T11" fmla="*/ 14 h 195"/>
              <a:gd name="T12" fmla="*/ 13 w 139"/>
              <a:gd name="T13" fmla="*/ 0 h 195"/>
              <a:gd name="T14" fmla="*/ 13 w 139"/>
              <a:gd name="T15" fmla="*/ 14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9" h="195">
                <a:moveTo>
                  <a:pt x="138" y="180"/>
                </a:moveTo>
                <a:lnTo>
                  <a:pt x="138" y="194"/>
                </a:lnTo>
                <a:lnTo>
                  <a:pt x="137" y="194"/>
                </a:lnTo>
                <a:cubicBezTo>
                  <a:pt x="138" y="190"/>
                  <a:pt x="138" y="185"/>
                  <a:pt x="138" y="180"/>
                </a:cubicBezTo>
                <a:close/>
                <a:moveTo>
                  <a:pt x="13" y="14"/>
                </a:moveTo>
                <a:lnTo>
                  <a:pt x="0" y="14"/>
                </a:lnTo>
                <a:lnTo>
                  <a:pt x="13" y="0"/>
                </a:lnTo>
                <a:lnTo>
                  <a:pt x="13" y="14"/>
                </a:lnTo>
                <a:close/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Freeform 49">
            <a:extLst>
              <a:ext uri="{FF2B5EF4-FFF2-40B4-BE49-F238E27FC236}">
                <a16:creationId xmlns:a16="http://schemas.microsoft.com/office/drawing/2014/main" id="{9A9E926A-6F51-4FF6-B43F-AF83A9E29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6575" y="3897313"/>
            <a:ext cx="128588" cy="117475"/>
          </a:xfrm>
          <a:custGeom>
            <a:avLst/>
            <a:gdLst>
              <a:gd name="T0" fmla="*/ 153 w 292"/>
              <a:gd name="T1" fmla="*/ 0 h 264"/>
              <a:gd name="T2" fmla="*/ 166 w 292"/>
              <a:gd name="T3" fmla="*/ 0 h 264"/>
              <a:gd name="T4" fmla="*/ 208 w 292"/>
              <a:gd name="T5" fmla="*/ 69 h 264"/>
              <a:gd name="T6" fmla="*/ 236 w 292"/>
              <a:gd name="T7" fmla="*/ 97 h 264"/>
              <a:gd name="T8" fmla="*/ 291 w 292"/>
              <a:gd name="T9" fmla="*/ 166 h 264"/>
              <a:gd name="T10" fmla="*/ 277 w 292"/>
              <a:gd name="T11" fmla="*/ 194 h 264"/>
              <a:gd name="T12" fmla="*/ 208 w 292"/>
              <a:gd name="T13" fmla="*/ 249 h 264"/>
              <a:gd name="T14" fmla="*/ 194 w 292"/>
              <a:gd name="T15" fmla="*/ 249 h 264"/>
              <a:gd name="T16" fmla="*/ 139 w 292"/>
              <a:gd name="T17" fmla="*/ 263 h 264"/>
              <a:gd name="T18" fmla="*/ 28 w 292"/>
              <a:gd name="T19" fmla="*/ 194 h 264"/>
              <a:gd name="T20" fmla="*/ 70 w 292"/>
              <a:gd name="T21" fmla="*/ 42 h 264"/>
              <a:gd name="T22" fmla="*/ 70 w 292"/>
              <a:gd name="T23" fmla="*/ 42 h 264"/>
              <a:gd name="T24" fmla="*/ 70 w 292"/>
              <a:gd name="T25" fmla="*/ 42 h 264"/>
              <a:gd name="T26" fmla="*/ 70 w 292"/>
              <a:gd name="T27" fmla="*/ 42 h 264"/>
              <a:gd name="T28" fmla="*/ 84 w 292"/>
              <a:gd name="T29" fmla="*/ 28 h 264"/>
              <a:gd name="T30" fmla="*/ 153 w 292"/>
              <a:gd name="T31" fmla="*/ 0 h 264"/>
              <a:gd name="T32" fmla="*/ 153 w 292"/>
              <a:gd name="T33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2" h="264">
                <a:moveTo>
                  <a:pt x="153" y="0"/>
                </a:moveTo>
                <a:lnTo>
                  <a:pt x="166" y="0"/>
                </a:lnTo>
                <a:cubicBezTo>
                  <a:pt x="166" y="14"/>
                  <a:pt x="194" y="28"/>
                  <a:pt x="208" y="69"/>
                </a:cubicBezTo>
                <a:cubicBezTo>
                  <a:pt x="222" y="69"/>
                  <a:pt x="222" y="83"/>
                  <a:pt x="236" y="97"/>
                </a:cubicBezTo>
                <a:cubicBezTo>
                  <a:pt x="250" y="124"/>
                  <a:pt x="277" y="152"/>
                  <a:pt x="291" y="166"/>
                </a:cubicBezTo>
                <a:cubicBezTo>
                  <a:pt x="291" y="180"/>
                  <a:pt x="291" y="194"/>
                  <a:pt x="277" y="194"/>
                </a:cubicBezTo>
                <a:cubicBezTo>
                  <a:pt x="277" y="194"/>
                  <a:pt x="277" y="194"/>
                  <a:pt x="208" y="249"/>
                </a:cubicBezTo>
                <a:cubicBezTo>
                  <a:pt x="194" y="249"/>
                  <a:pt x="194" y="249"/>
                  <a:pt x="194" y="249"/>
                </a:cubicBezTo>
                <a:cubicBezTo>
                  <a:pt x="166" y="263"/>
                  <a:pt x="153" y="263"/>
                  <a:pt x="139" y="263"/>
                </a:cubicBezTo>
                <a:cubicBezTo>
                  <a:pt x="97" y="263"/>
                  <a:pt x="56" y="235"/>
                  <a:pt x="28" y="194"/>
                </a:cubicBezTo>
                <a:cubicBezTo>
                  <a:pt x="0" y="138"/>
                  <a:pt x="14" y="83"/>
                  <a:pt x="70" y="42"/>
                </a:cubicBezTo>
                <a:lnTo>
                  <a:pt x="70" y="42"/>
                </a:lnTo>
                <a:lnTo>
                  <a:pt x="70" y="42"/>
                </a:lnTo>
                <a:lnTo>
                  <a:pt x="70" y="42"/>
                </a:lnTo>
                <a:cubicBezTo>
                  <a:pt x="84" y="42"/>
                  <a:pt x="84" y="28"/>
                  <a:pt x="84" y="28"/>
                </a:cubicBezTo>
                <a:cubicBezTo>
                  <a:pt x="84" y="28"/>
                  <a:pt x="84" y="28"/>
                  <a:pt x="153" y="0"/>
                </a:cubicBezTo>
                <a:lnTo>
                  <a:pt x="153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9F2775B7-1BFF-4C5F-AA71-B582BB020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9150" y="4037013"/>
            <a:ext cx="11113" cy="14287"/>
          </a:xfrm>
          <a:custGeom>
            <a:avLst/>
            <a:gdLst>
              <a:gd name="T0" fmla="*/ 14 w 28"/>
              <a:gd name="T1" fmla="*/ 0 h 29"/>
              <a:gd name="T2" fmla="*/ 27 w 28"/>
              <a:gd name="T3" fmla="*/ 14 h 29"/>
              <a:gd name="T4" fmla="*/ 0 w 28"/>
              <a:gd name="T5" fmla="*/ 28 h 29"/>
              <a:gd name="T6" fmla="*/ 14 w 28"/>
              <a:gd name="T7" fmla="*/ 0 h 29"/>
              <a:gd name="T8" fmla="*/ 14 w 28"/>
              <a:gd name="T9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9">
                <a:moveTo>
                  <a:pt x="14" y="0"/>
                </a:moveTo>
                <a:cubicBezTo>
                  <a:pt x="14" y="14"/>
                  <a:pt x="27" y="14"/>
                  <a:pt x="27" y="14"/>
                </a:cubicBezTo>
                <a:cubicBezTo>
                  <a:pt x="27" y="14"/>
                  <a:pt x="27" y="14"/>
                  <a:pt x="0" y="28"/>
                </a:cubicBezTo>
                <a:cubicBezTo>
                  <a:pt x="14" y="14"/>
                  <a:pt x="14" y="14"/>
                  <a:pt x="14" y="0"/>
                </a:cubicBezTo>
                <a:lnTo>
                  <a:pt x="14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51">
            <a:extLst>
              <a:ext uri="{FF2B5EF4-FFF2-40B4-BE49-F238E27FC236}">
                <a16:creationId xmlns:a16="http://schemas.microsoft.com/office/drawing/2014/main" id="{2EB61E56-7171-4116-B1C3-91F1E01DC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4375" y="3971925"/>
            <a:ext cx="111125" cy="104775"/>
          </a:xfrm>
          <a:custGeom>
            <a:avLst/>
            <a:gdLst>
              <a:gd name="T0" fmla="*/ 139 w 251"/>
              <a:gd name="T1" fmla="*/ 0 h 236"/>
              <a:gd name="T2" fmla="*/ 181 w 251"/>
              <a:gd name="T3" fmla="*/ 69 h 236"/>
              <a:gd name="T4" fmla="*/ 208 w 251"/>
              <a:gd name="T5" fmla="*/ 83 h 236"/>
              <a:gd name="T6" fmla="*/ 250 w 251"/>
              <a:gd name="T7" fmla="*/ 152 h 236"/>
              <a:gd name="T8" fmla="*/ 236 w 251"/>
              <a:gd name="T9" fmla="*/ 180 h 236"/>
              <a:gd name="T10" fmla="*/ 181 w 251"/>
              <a:gd name="T11" fmla="*/ 221 h 236"/>
              <a:gd name="T12" fmla="*/ 167 w 251"/>
              <a:gd name="T13" fmla="*/ 235 h 236"/>
              <a:gd name="T14" fmla="*/ 125 w 251"/>
              <a:gd name="T15" fmla="*/ 235 h 236"/>
              <a:gd name="T16" fmla="*/ 28 w 251"/>
              <a:gd name="T17" fmla="*/ 180 h 236"/>
              <a:gd name="T18" fmla="*/ 56 w 251"/>
              <a:gd name="T19" fmla="*/ 42 h 236"/>
              <a:gd name="T20" fmla="*/ 56 w 251"/>
              <a:gd name="T21" fmla="*/ 42 h 236"/>
              <a:gd name="T22" fmla="*/ 56 w 251"/>
              <a:gd name="T23" fmla="*/ 42 h 236"/>
              <a:gd name="T24" fmla="*/ 70 w 251"/>
              <a:gd name="T25" fmla="*/ 42 h 236"/>
              <a:gd name="T26" fmla="*/ 70 w 251"/>
              <a:gd name="T27" fmla="*/ 42 h 236"/>
              <a:gd name="T28" fmla="*/ 139 w 251"/>
              <a:gd name="T29" fmla="*/ 0 h 236"/>
              <a:gd name="T30" fmla="*/ 139 w 251"/>
              <a:gd name="T31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1" h="236">
                <a:moveTo>
                  <a:pt x="139" y="0"/>
                </a:moveTo>
                <a:cubicBezTo>
                  <a:pt x="139" y="0"/>
                  <a:pt x="167" y="28"/>
                  <a:pt x="181" y="69"/>
                </a:cubicBezTo>
                <a:cubicBezTo>
                  <a:pt x="194" y="69"/>
                  <a:pt x="194" y="83"/>
                  <a:pt x="208" y="83"/>
                </a:cubicBezTo>
                <a:cubicBezTo>
                  <a:pt x="222" y="111"/>
                  <a:pt x="236" y="138"/>
                  <a:pt x="250" y="152"/>
                </a:cubicBezTo>
                <a:cubicBezTo>
                  <a:pt x="250" y="166"/>
                  <a:pt x="250" y="166"/>
                  <a:pt x="236" y="180"/>
                </a:cubicBezTo>
                <a:cubicBezTo>
                  <a:pt x="236" y="180"/>
                  <a:pt x="236" y="180"/>
                  <a:pt x="181" y="221"/>
                </a:cubicBezTo>
                <a:cubicBezTo>
                  <a:pt x="167" y="221"/>
                  <a:pt x="167" y="221"/>
                  <a:pt x="167" y="235"/>
                </a:cubicBezTo>
                <a:cubicBezTo>
                  <a:pt x="153" y="235"/>
                  <a:pt x="139" y="235"/>
                  <a:pt x="125" y="235"/>
                </a:cubicBezTo>
                <a:cubicBezTo>
                  <a:pt x="84" y="235"/>
                  <a:pt x="42" y="221"/>
                  <a:pt x="28" y="180"/>
                </a:cubicBezTo>
                <a:cubicBezTo>
                  <a:pt x="0" y="138"/>
                  <a:pt x="15" y="69"/>
                  <a:pt x="56" y="42"/>
                </a:cubicBezTo>
                <a:lnTo>
                  <a:pt x="56" y="42"/>
                </a:lnTo>
                <a:lnTo>
                  <a:pt x="56" y="42"/>
                </a:lnTo>
                <a:lnTo>
                  <a:pt x="70" y="42"/>
                </a:lnTo>
                <a:lnTo>
                  <a:pt x="70" y="42"/>
                </a:lnTo>
                <a:cubicBezTo>
                  <a:pt x="70" y="42"/>
                  <a:pt x="70" y="42"/>
                  <a:pt x="139" y="0"/>
                </a:cubicBezTo>
                <a:lnTo>
                  <a:pt x="139" y="0"/>
                </a:lnTo>
              </a:path>
            </a:pathLst>
          </a:custGeom>
          <a:solidFill>
            <a:srgbClr val="EEC4A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Freeform 52">
            <a:extLst>
              <a:ext uri="{FF2B5EF4-FFF2-40B4-BE49-F238E27FC236}">
                <a16:creationId xmlns:a16="http://schemas.microsoft.com/office/drawing/2014/main" id="{699BF625-D9CD-4F54-96FB-8EC55E9DB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675" y="3268663"/>
            <a:ext cx="452438" cy="165100"/>
          </a:xfrm>
          <a:custGeom>
            <a:avLst/>
            <a:gdLst>
              <a:gd name="T0" fmla="*/ 927 w 1025"/>
              <a:gd name="T1" fmla="*/ 111 h 375"/>
              <a:gd name="T2" fmla="*/ 996 w 1025"/>
              <a:gd name="T3" fmla="*/ 263 h 375"/>
              <a:gd name="T4" fmla="*/ 816 w 1025"/>
              <a:gd name="T5" fmla="*/ 374 h 375"/>
              <a:gd name="T6" fmla="*/ 526 w 1025"/>
              <a:gd name="T7" fmla="*/ 360 h 375"/>
              <a:gd name="T8" fmla="*/ 429 w 1025"/>
              <a:gd name="T9" fmla="*/ 346 h 375"/>
              <a:gd name="T10" fmla="*/ 305 w 1025"/>
              <a:gd name="T11" fmla="*/ 332 h 375"/>
              <a:gd name="T12" fmla="*/ 360 w 1025"/>
              <a:gd name="T13" fmla="*/ 263 h 375"/>
              <a:gd name="T14" fmla="*/ 360 w 1025"/>
              <a:gd name="T15" fmla="*/ 249 h 375"/>
              <a:gd name="T16" fmla="*/ 0 w 1025"/>
              <a:gd name="T17" fmla="*/ 0 h 375"/>
              <a:gd name="T18" fmla="*/ 747 w 1025"/>
              <a:gd name="T19" fmla="*/ 83 h 375"/>
              <a:gd name="T20" fmla="*/ 927 w 1025"/>
              <a:gd name="T21" fmla="*/ 111 h 375"/>
              <a:gd name="T22" fmla="*/ 927 w 1025"/>
              <a:gd name="T23" fmla="*/ 111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5" h="375">
                <a:moveTo>
                  <a:pt x="927" y="111"/>
                </a:moveTo>
                <a:cubicBezTo>
                  <a:pt x="927" y="111"/>
                  <a:pt x="1024" y="139"/>
                  <a:pt x="996" y="263"/>
                </a:cubicBezTo>
                <a:cubicBezTo>
                  <a:pt x="996" y="263"/>
                  <a:pt x="969" y="374"/>
                  <a:pt x="816" y="374"/>
                </a:cubicBezTo>
                <a:cubicBezTo>
                  <a:pt x="816" y="374"/>
                  <a:pt x="816" y="374"/>
                  <a:pt x="526" y="360"/>
                </a:cubicBezTo>
                <a:cubicBezTo>
                  <a:pt x="526" y="360"/>
                  <a:pt x="526" y="360"/>
                  <a:pt x="429" y="346"/>
                </a:cubicBezTo>
                <a:cubicBezTo>
                  <a:pt x="429" y="346"/>
                  <a:pt x="429" y="346"/>
                  <a:pt x="305" y="332"/>
                </a:cubicBezTo>
                <a:cubicBezTo>
                  <a:pt x="305" y="332"/>
                  <a:pt x="305" y="332"/>
                  <a:pt x="360" y="263"/>
                </a:cubicBezTo>
                <a:cubicBezTo>
                  <a:pt x="360" y="263"/>
                  <a:pt x="360" y="263"/>
                  <a:pt x="360" y="249"/>
                </a:cubicBezTo>
                <a:cubicBezTo>
                  <a:pt x="360" y="249"/>
                  <a:pt x="360" y="249"/>
                  <a:pt x="0" y="0"/>
                </a:cubicBezTo>
                <a:cubicBezTo>
                  <a:pt x="0" y="0"/>
                  <a:pt x="0" y="0"/>
                  <a:pt x="747" y="83"/>
                </a:cubicBezTo>
                <a:cubicBezTo>
                  <a:pt x="747" y="83"/>
                  <a:pt x="747" y="83"/>
                  <a:pt x="927" y="111"/>
                </a:cubicBezTo>
                <a:lnTo>
                  <a:pt x="927" y="111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53">
            <a:extLst>
              <a:ext uri="{FF2B5EF4-FFF2-40B4-BE49-F238E27FC236}">
                <a16:creationId xmlns:a16="http://schemas.microsoft.com/office/drawing/2014/main" id="{DC5EFBDB-9C3D-4517-88CA-F9CAFBE6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063" y="3311525"/>
            <a:ext cx="134937" cy="73025"/>
          </a:xfrm>
          <a:custGeom>
            <a:avLst/>
            <a:gdLst>
              <a:gd name="T0" fmla="*/ 235 w 305"/>
              <a:gd name="T1" fmla="*/ 27 h 167"/>
              <a:gd name="T2" fmla="*/ 235 w 305"/>
              <a:gd name="T3" fmla="*/ 27 h 167"/>
              <a:gd name="T4" fmla="*/ 262 w 305"/>
              <a:gd name="T5" fmla="*/ 138 h 167"/>
              <a:gd name="T6" fmla="*/ 69 w 305"/>
              <a:gd name="T7" fmla="*/ 138 h 167"/>
              <a:gd name="T8" fmla="*/ 14 w 305"/>
              <a:gd name="T9" fmla="*/ 27 h 167"/>
              <a:gd name="T10" fmla="*/ 41 w 305"/>
              <a:gd name="T11" fmla="*/ 0 h 167"/>
              <a:gd name="T12" fmla="*/ 235 w 305"/>
              <a:gd name="T13" fmla="*/ 2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167">
                <a:moveTo>
                  <a:pt x="235" y="27"/>
                </a:moveTo>
                <a:lnTo>
                  <a:pt x="235" y="27"/>
                </a:lnTo>
                <a:cubicBezTo>
                  <a:pt x="235" y="27"/>
                  <a:pt x="304" y="83"/>
                  <a:pt x="262" y="138"/>
                </a:cubicBezTo>
                <a:cubicBezTo>
                  <a:pt x="262" y="138"/>
                  <a:pt x="235" y="166"/>
                  <a:pt x="69" y="138"/>
                </a:cubicBezTo>
                <a:cubicBezTo>
                  <a:pt x="69" y="138"/>
                  <a:pt x="0" y="97"/>
                  <a:pt x="14" y="27"/>
                </a:cubicBezTo>
                <a:cubicBezTo>
                  <a:pt x="41" y="0"/>
                  <a:pt x="41" y="0"/>
                  <a:pt x="41" y="0"/>
                </a:cubicBezTo>
                <a:lnTo>
                  <a:pt x="235" y="27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Freeform 54">
            <a:extLst>
              <a:ext uri="{FF2B5EF4-FFF2-40B4-BE49-F238E27FC236}">
                <a16:creationId xmlns:a16="http://schemas.microsoft.com/office/drawing/2014/main" id="{5C45BBBD-1370-40F0-8F38-315105E67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013" y="3262313"/>
            <a:ext cx="293687" cy="55562"/>
          </a:xfrm>
          <a:custGeom>
            <a:avLst/>
            <a:gdLst>
              <a:gd name="T0" fmla="*/ 664 w 665"/>
              <a:gd name="T1" fmla="*/ 69 h 126"/>
              <a:gd name="T2" fmla="*/ 539 w 665"/>
              <a:gd name="T3" fmla="*/ 125 h 126"/>
              <a:gd name="T4" fmla="*/ 0 w 665"/>
              <a:gd name="T5" fmla="*/ 56 h 126"/>
              <a:gd name="T6" fmla="*/ 332 w 665"/>
              <a:gd name="T7" fmla="*/ 0 h 126"/>
              <a:gd name="T8" fmla="*/ 664 w 665"/>
              <a:gd name="T9" fmla="*/ 69 h 126"/>
              <a:gd name="T10" fmla="*/ 664 w 665"/>
              <a:gd name="T11" fmla="*/ 6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5" h="126">
                <a:moveTo>
                  <a:pt x="664" y="69"/>
                </a:moveTo>
                <a:lnTo>
                  <a:pt x="539" y="125"/>
                </a:lnTo>
                <a:cubicBezTo>
                  <a:pt x="539" y="125"/>
                  <a:pt x="539" y="125"/>
                  <a:pt x="0" y="56"/>
                </a:cubicBezTo>
                <a:cubicBezTo>
                  <a:pt x="111" y="0"/>
                  <a:pt x="332" y="0"/>
                  <a:pt x="332" y="0"/>
                </a:cubicBezTo>
                <a:cubicBezTo>
                  <a:pt x="332" y="0"/>
                  <a:pt x="332" y="0"/>
                  <a:pt x="664" y="69"/>
                </a:cubicBezTo>
                <a:lnTo>
                  <a:pt x="664" y="69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55">
            <a:extLst>
              <a:ext uri="{FF2B5EF4-FFF2-40B4-BE49-F238E27FC236}">
                <a16:creationId xmlns:a16="http://schemas.microsoft.com/office/drawing/2014/main" id="{13E0AA13-5744-4EA6-AFFA-4BCC56A97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463" y="3581400"/>
            <a:ext cx="342900" cy="188913"/>
          </a:xfrm>
          <a:custGeom>
            <a:avLst/>
            <a:gdLst>
              <a:gd name="T0" fmla="*/ 761 w 775"/>
              <a:gd name="T1" fmla="*/ 9 h 426"/>
              <a:gd name="T2" fmla="*/ 719 w 775"/>
              <a:gd name="T3" fmla="*/ 37 h 426"/>
              <a:gd name="T4" fmla="*/ 691 w 775"/>
              <a:gd name="T5" fmla="*/ 51 h 426"/>
              <a:gd name="T6" fmla="*/ 664 w 775"/>
              <a:gd name="T7" fmla="*/ 67 h 426"/>
              <a:gd name="T8" fmla="*/ 664 w 775"/>
              <a:gd name="T9" fmla="*/ 65 h 426"/>
              <a:gd name="T10" fmla="*/ 525 w 775"/>
              <a:gd name="T11" fmla="*/ 148 h 426"/>
              <a:gd name="T12" fmla="*/ 221 w 775"/>
              <a:gd name="T13" fmla="*/ 300 h 426"/>
              <a:gd name="T14" fmla="*/ 166 w 775"/>
              <a:gd name="T15" fmla="*/ 341 h 426"/>
              <a:gd name="T16" fmla="*/ 0 w 775"/>
              <a:gd name="T17" fmla="*/ 425 h 426"/>
              <a:gd name="T18" fmla="*/ 138 w 775"/>
              <a:gd name="T19" fmla="*/ 341 h 426"/>
              <a:gd name="T20" fmla="*/ 263 w 775"/>
              <a:gd name="T21" fmla="*/ 259 h 426"/>
              <a:gd name="T22" fmla="*/ 346 w 775"/>
              <a:gd name="T23" fmla="*/ 217 h 426"/>
              <a:gd name="T24" fmla="*/ 428 w 775"/>
              <a:gd name="T25" fmla="*/ 175 h 426"/>
              <a:gd name="T26" fmla="*/ 498 w 775"/>
              <a:gd name="T27" fmla="*/ 134 h 426"/>
              <a:gd name="T28" fmla="*/ 581 w 775"/>
              <a:gd name="T29" fmla="*/ 93 h 426"/>
              <a:gd name="T30" fmla="*/ 719 w 775"/>
              <a:gd name="T31" fmla="*/ 23 h 426"/>
              <a:gd name="T32" fmla="*/ 774 w 775"/>
              <a:gd name="T33" fmla="*/ 0 h 426"/>
              <a:gd name="T34" fmla="*/ 761 w 775"/>
              <a:gd name="T35" fmla="*/ 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75" h="426">
                <a:moveTo>
                  <a:pt x="761" y="9"/>
                </a:moveTo>
                <a:cubicBezTo>
                  <a:pt x="747" y="9"/>
                  <a:pt x="733" y="23"/>
                  <a:pt x="719" y="37"/>
                </a:cubicBezTo>
                <a:cubicBezTo>
                  <a:pt x="719" y="37"/>
                  <a:pt x="706" y="51"/>
                  <a:pt x="691" y="51"/>
                </a:cubicBezTo>
                <a:cubicBezTo>
                  <a:pt x="679" y="57"/>
                  <a:pt x="670" y="62"/>
                  <a:pt x="664" y="67"/>
                </a:cubicBezTo>
                <a:cubicBezTo>
                  <a:pt x="664" y="66"/>
                  <a:pt x="664" y="66"/>
                  <a:pt x="664" y="65"/>
                </a:cubicBezTo>
                <a:lnTo>
                  <a:pt x="525" y="148"/>
                </a:lnTo>
                <a:lnTo>
                  <a:pt x="221" y="300"/>
                </a:lnTo>
                <a:lnTo>
                  <a:pt x="166" y="341"/>
                </a:lnTo>
                <a:lnTo>
                  <a:pt x="0" y="425"/>
                </a:lnTo>
                <a:cubicBezTo>
                  <a:pt x="0" y="425"/>
                  <a:pt x="55" y="383"/>
                  <a:pt x="138" y="341"/>
                </a:cubicBezTo>
                <a:cubicBezTo>
                  <a:pt x="166" y="314"/>
                  <a:pt x="221" y="286"/>
                  <a:pt x="263" y="259"/>
                </a:cubicBezTo>
                <a:cubicBezTo>
                  <a:pt x="290" y="244"/>
                  <a:pt x="318" y="231"/>
                  <a:pt x="346" y="217"/>
                </a:cubicBezTo>
                <a:cubicBezTo>
                  <a:pt x="374" y="203"/>
                  <a:pt x="401" y="189"/>
                  <a:pt x="428" y="175"/>
                </a:cubicBezTo>
                <a:cubicBezTo>
                  <a:pt x="456" y="162"/>
                  <a:pt x="484" y="148"/>
                  <a:pt x="498" y="134"/>
                </a:cubicBezTo>
                <a:cubicBezTo>
                  <a:pt x="525" y="120"/>
                  <a:pt x="553" y="106"/>
                  <a:pt x="581" y="93"/>
                </a:cubicBezTo>
                <a:cubicBezTo>
                  <a:pt x="636" y="65"/>
                  <a:pt x="678" y="51"/>
                  <a:pt x="719" y="23"/>
                </a:cubicBezTo>
                <a:cubicBezTo>
                  <a:pt x="737" y="13"/>
                  <a:pt x="756" y="5"/>
                  <a:pt x="774" y="0"/>
                </a:cubicBezTo>
                <a:cubicBezTo>
                  <a:pt x="770" y="2"/>
                  <a:pt x="765" y="4"/>
                  <a:pt x="761" y="9"/>
                </a:cubicBez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56">
            <a:extLst>
              <a:ext uri="{FF2B5EF4-FFF2-40B4-BE49-F238E27FC236}">
                <a16:creationId xmlns:a16="http://schemas.microsoft.com/office/drawing/2014/main" id="{893BD019-5432-47F7-A8E9-E412F2BFF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213" y="3562350"/>
            <a:ext cx="92075" cy="53975"/>
          </a:xfrm>
          <a:custGeom>
            <a:avLst/>
            <a:gdLst>
              <a:gd name="T0" fmla="*/ 207 w 208"/>
              <a:gd name="T1" fmla="*/ 0 h 125"/>
              <a:gd name="T2" fmla="*/ 152 w 208"/>
              <a:gd name="T3" fmla="*/ 42 h 125"/>
              <a:gd name="T4" fmla="*/ 68 w 208"/>
              <a:gd name="T5" fmla="*/ 84 h 125"/>
              <a:gd name="T6" fmla="*/ 42 w 208"/>
              <a:gd name="T7" fmla="*/ 97 h 125"/>
              <a:gd name="T8" fmla="*/ 30 w 208"/>
              <a:gd name="T9" fmla="*/ 102 h 125"/>
              <a:gd name="T10" fmla="*/ 14 w 208"/>
              <a:gd name="T11" fmla="*/ 111 h 125"/>
              <a:gd name="T12" fmla="*/ 14 w 208"/>
              <a:gd name="T13" fmla="*/ 113 h 125"/>
              <a:gd name="T14" fmla="*/ 30 w 208"/>
              <a:gd name="T15" fmla="*/ 102 h 125"/>
              <a:gd name="T16" fmla="*/ 41 w 208"/>
              <a:gd name="T17" fmla="*/ 97 h 125"/>
              <a:gd name="T18" fmla="*/ 42 w 208"/>
              <a:gd name="T19" fmla="*/ 97 h 125"/>
              <a:gd name="T20" fmla="*/ 68 w 208"/>
              <a:gd name="T21" fmla="*/ 84 h 125"/>
              <a:gd name="T22" fmla="*/ 69 w 208"/>
              <a:gd name="T23" fmla="*/ 83 h 125"/>
              <a:gd name="T24" fmla="*/ 111 w 208"/>
              <a:gd name="T25" fmla="*/ 55 h 125"/>
              <a:gd name="T26" fmla="*/ 152 w 208"/>
              <a:gd name="T27" fmla="*/ 42 h 125"/>
              <a:gd name="T28" fmla="*/ 207 w 208"/>
              <a:gd name="T29" fmla="*/ 0 h 125"/>
              <a:gd name="T30" fmla="*/ 0 w 208"/>
              <a:gd name="T31" fmla="*/ 124 h 125"/>
              <a:gd name="T32" fmla="*/ 14 w 208"/>
              <a:gd name="T33" fmla="*/ 113 h 125"/>
              <a:gd name="T34" fmla="*/ 0 w 208"/>
              <a:gd name="T35" fmla="*/ 12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8" h="125">
                <a:moveTo>
                  <a:pt x="207" y="0"/>
                </a:moveTo>
                <a:cubicBezTo>
                  <a:pt x="207" y="0"/>
                  <a:pt x="194" y="28"/>
                  <a:pt x="152" y="42"/>
                </a:cubicBezTo>
                <a:lnTo>
                  <a:pt x="68" y="84"/>
                </a:lnTo>
                <a:cubicBezTo>
                  <a:pt x="111" y="62"/>
                  <a:pt x="99" y="68"/>
                  <a:pt x="42" y="97"/>
                </a:cubicBezTo>
                <a:cubicBezTo>
                  <a:pt x="75" y="80"/>
                  <a:pt x="67" y="84"/>
                  <a:pt x="30" y="102"/>
                </a:cubicBezTo>
                <a:cubicBezTo>
                  <a:pt x="45" y="95"/>
                  <a:pt x="30" y="102"/>
                  <a:pt x="14" y="111"/>
                </a:cubicBezTo>
                <a:cubicBezTo>
                  <a:pt x="14" y="112"/>
                  <a:pt x="14" y="112"/>
                  <a:pt x="14" y="113"/>
                </a:cubicBezTo>
                <a:cubicBezTo>
                  <a:pt x="18" y="110"/>
                  <a:pt x="24" y="106"/>
                  <a:pt x="30" y="102"/>
                </a:cubicBezTo>
                <a:cubicBezTo>
                  <a:pt x="34" y="101"/>
                  <a:pt x="37" y="99"/>
                  <a:pt x="41" y="97"/>
                </a:cubicBezTo>
                <a:cubicBezTo>
                  <a:pt x="41" y="97"/>
                  <a:pt x="42" y="97"/>
                  <a:pt x="42" y="97"/>
                </a:cubicBezTo>
                <a:cubicBezTo>
                  <a:pt x="54" y="96"/>
                  <a:pt x="65" y="87"/>
                  <a:pt x="68" y="84"/>
                </a:cubicBezTo>
                <a:cubicBezTo>
                  <a:pt x="69" y="83"/>
                  <a:pt x="69" y="83"/>
                  <a:pt x="69" y="83"/>
                </a:cubicBezTo>
                <a:cubicBezTo>
                  <a:pt x="83" y="69"/>
                  <a:pt x="97" y="55"/>
                  <a:pt x="111" y="55"/>
                </a:cubicBezTo>
                <a:cubicBezTo>
                  <a:pt x="125" y="42"/>
                  <a:pt x="138" y="42"/>
                  <a:pt x="152" y="42"/>
                </a:cubicBezTo>
                <a:cubicBezTo>
                  <a:pt x="194" y="14"/>
                  <a:pt x="207" y="0"/>
                  <a:pt x="207" y="0"/>
                </a:cubicBezTo>
                <a:close/>
                <a:moveTo>
                  <a:pt x="0" y="124"/>
                </a:moveTo>
                <a:cubicBezTo>
                  <a:pt x="0" y="124"/>
                  <a:pt x="5" y="119"/>
                  <a:pt x="14" y="113"/>
                </a:cubicBezTo>
                <a:cubicBezTo>
                  <a:pt x="12" y="124"/>
                  <a:pt x="0" y="124"/>
                  <a:pt x="0" y="124"/>
                </a:cubicBezTo>
                <a:close/>
              </a:path>
            </a:pathLst>
          </a:custGeom>
          <a:solidFill>
            <a:srgbClr val="F1BE9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57">
            <a:extLst>
              <a:ext uri="{FF2B5EF4-FFF2-40B4-BE49-F238E27FC236}">
                <a16:creationId xmlns:a16="http://schemas.microsoft.com/office/drawing/2014/main" id="{E04A1E3E-6EB2-4577-B7E2-6E1F3CA6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5463" y="3579813"/>
            <a:ext cx="354012" cy="190500"/>
          </a:xfrm>
          <a:custGeom>
            <a:avLst/>
            <a:gdLst>
              <a:gd name="T0" fmla="*/ 802 w 803"/>
              <a:gd name="T1" fmla="*/ 0 h 430"/>
              <a:gd name="T2" fmla="*/ 733 w 803"/>
              <a:gd name="T3" fmla="*/ 41 h 430"/>
              <a:gd name="T4" fmla="*/ 595 w 803"/>
              <a:gd name="T5" fmla="*/ 124 h 430"/>
              <a:gd name="T6" fmla="*/ 525 w 803"/>
              <a:gd name="T7" fmla="*/ 166 h 430"/>
              <a:gd name="T8" fmla="*/ 443 w 803"/>
              <a:gd name="T9" fmla="*/ 207 h 430"/>
              <a:gd name="T10" fmla="*/ 359 w 803"/>
              <a:gd name="T11" fmla="*/ 248 h 430"/>
              <a:gd name="T12" fmla="*/ 277 w 803"/>
              <a:gd name="T13" fmla="*/ 290 h 430"/>
              <a:gd name="T14" fmla="*/ 138 w 803"/>
              <a:gd name="T15" fmla="*/ 359 h 430"/>
              <a:gd name="T16" fmla="*/ 0 w 803"/>
              <a:gd name="T17" fmla="*/ 429 h 430"/>
              <a:gd name="T18" fmla="*/ 0 w 803"/>
              <a:gd name="T19" fmla="*/ 429 h 430"/>
              <a:gd name="T20" fmla="*/ 166 w 803"/>
              <a:gd name="T21" fmla="*/ 345 h 430"/>
              <a:gd name="T22" fmla="*/ 221 w 803"/>
              <a:gd name="T23" fmla="*/ 304 h 430"/>
              <a:gd name="T24" fmla="*/ 525 w 803"/>
              <a:gd name="T25" fmla="*/ 152 h 430"/>
              <a:gd name="T26" fmla="*/ 525 w 803"/>
              <a:gd name="T27" fmla="*/ 152 h 430"/>
              <a:gd name="T28" fmla="*/ 664 w 803"/>
              <a:gd name="T29" fmla="*/ 69 h 430"/>
              <a:gd name="T30" fmla="*/ 802 w 803"/>
              <a:gd name="T31" fmla="*/ 0 h 430"/>
              <a:gd name="T32" fmla="*/ 802 w 803"/>
              <a:gd name="T33" fmla="*/ 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3" h="430">
                <a:moveTo>
                  <a:pt x="802" y="0"/>
                </a:moveTo>
                <a:cubicBezTo>
                  <a:pt x="775" y="13"/>
                  <a:pt x="761" y="27"/>
                  <a:pt x="733" y="41"/>
                </a:cubicBezTo>
                <a:cubicBezTo>
                  <a:pt x="691" y="69"/>
                  <a:pt x="650" y="97"/>
                  <a:pt x="595" y="124"/>
                </a:cubicBezTo>
                <a:cubicBezTo>
                  <a:pt x="567" y="138"/>
                  <a:pt x="553" y="152"/>
                  <a:pt x="525" y="166"/>
                </a:cubicBezTo>
                <a:cubicBezTo>
                  <a:pt x="498" y="179"/>
                  <a:pt x="470" y="193"/>
                  <a:pt x="443" y="207"/>
                </a:cubicBezTo>
                <a:cubicBezTo>
                  <a:pt x="415" y="221"/>
                  <a:pt x="387" y="235"/>
                  <a:pt x="359" y="248"/>
                </a:cubicBezTo>
                <a:cubicBezTo>
                  <a:pt x="332" y="263"/>
                  <a:pt x="304" y="276"/>
                  <a:pt x="277" y="290"/>
                </a:cubicBezTo>
                <a:cubicBezTo>
                  <a:pt x="235" y="318"/>
                  <a:pt x="180" y="345"/>
                  <a:pt x="138" y="359"/>
                </a:cubicBezTo>
                <a:cubicBezTo>
                  <a:pt x="55" y="401"/>
                  <a:pt x="0" y="429"/>
                  <a:pt x="0" y="429"/>
                </a:cubicBezTo>
                <a:lnTo>
                  <a:pt x="0" y="429"/>
                </a:lnTo>
                <a:cubicBezTo>
                  <a:pt x="0" y="429"/>
                  <a:pt x="0" y="429"/>
                  <a:pt x="166" y="345"/>
                </a:cubicBezTo>
                <a:cubicBezTo>
                  <a:pt x="166" y="345"/>
                  <a:pt x="166" y="345"/>
                  <a:pt x="221" y="304"/>
                </a:cubicBezTo>
                <a:cubicBezTo>
                  <a:pt x="221" y="304"/>
                  <a:pt x="221" y="304"/>
                  <a:pt x="525" y="152"/>
                </a:cubicBezTo>
                <a:lnTo>
                  <a:pt x="525" y="152"/>
                </a:lnTo>
                <a:cubicBezTo>
                  <a:pt x="525" y="152"/>
                  <a:pt x="525" y="152"/>
                  <a:pt x="664" y="69"/>
                </a:cubicBezTo>
                <a:cubicBezTo>
                  <a:pt x="664" y="69"/>
                  <a:pt x="664" y="69"/>
                  <a:pt x="802" y="0"/>
                </a:cubicBezTo>
                <a:lnTo>
                  <a:pt x="802" y="0"/>
                </a:ln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58">
            <a:extLst>
              <a:ext uri="{FF2B5EF4-FFF2-40B4-BE49-F238E27FC236}">
                <a16:creationId xmlns:a16="http://schemas.microsoft.com/office/drawing/2014/main" id="{A9208D3B-2191-4732-B028-7E084AA8F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3689350"/>
            <a:ext cx="379413" cy="201613"/>
          </a:xfrm>
          <a:custGeom>
            <a:avLst/>
            <a:gdLst>
              <a:gd name="T0" fmla="*/ 857 w 858"/>
              <a:gd name="T1" fmla="*/ 0 h 457"/>
              <a:gd name="T2" fmla="*/ 732 w 858"/>
              <a:gd name="T3" fmla="*/ 70 h 457"/>
              <a:gd name="T4" fmla="*/ 594 w 858"/>
              <a:gd name="T5" fmla="*/ 153 h 457"/>
              <a:gd name="T6" fmla="*/ 511 w 858"/>
              <a:gd name="T7" fmla="*/ 194 h 457"/>
              <a:gd name="T8" fmla="*/ 442 w 858"/>
              <a:gd name="T9" fmla="*/ 236 h 457"/>
              <a:gd name="T10" fmla="*/ 359 w 858"/>
              <a:gd name="T11" fmla="*/ 277 h 457"/>
              <a:gd name="T12" fmla="*/ 275 w 858"/>
              <a:gd name="T13" fmla="*/ 319 h 457"/>
              <a:gd name="T14" fmla="*/ 137 w 858"/>
              <a:gd name="T15" fmla="*/ 388 h 457"/>
              <a:gd name="T16" fmla="*/ 0 w 858"/>
              <a:gd name="T17" fmla="*/ 456 h 457"/>
              <a:gd name="T18" fmla="*/ 68 w 858"/>
              <a:gd name="T19" fmla="*/ 416 h 457"/>
              <a:gd name="T20" fmla="*/ 345 w 858"/>
              <a:gd name="T21" fmla="*/ 263 h 457"/>
              <a:gd name="T22" fmla="*/ 663 w 858"/>
              <a:gd name="T23" fmla="*/ 97 h 457"/>
              <a:gd name="T24" fmla="*/ 843 w 858"/>
              <a:gd name="T25" fmla="*/ 0 h 457"/>
              <a:gd name="T26" fmla="*/ 857 w 858"/>
              <a:gd name="T2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58" h="457">
                <a:moveTo>
                  <a:pt x="857" y="0"/>
                </a:moveTo>
                <a:cubicBezTo>
                  <a:pt x="857" y="0"/>
                  <a:pt x="801" y="28"/>
                  <a:pt x="732" y="70"/>
                </a:cubicBezTo>
                <a:cubicBezTo>
                  <a:pt x="691" y="97"/>
                  <a:pt x="635" y="125"/>
                  <a:pt x="594" y="153"/>
                </a:cubicBezTo>
                <a:cubicBezTo>
                  <a:pt x="566" y="167"/>
                  <a:pt x="538" y="181"/>
                  <a:pt x="511" y="194"/>
                </a:cubicBezTo>
                <a:cubicBezTo>
                  <a:pt x="483" y="208"/>
                  <a:pt x="469" y="222"/>
                  <a:pt x="442" y="236"/>
                </a:cubicBezTo>
                <a:cubicBezTo>
                  <a:pt x="414" y="250"/>
                  <a:pt x="387" y="263"/>
                  <a:pt x="359" y="277"/>
                </a:cubicBezTo>
                <a:cubicBezTo>
                  <a:pt x="331" y="305"/>
                  <a:pt x="303" y="305"/>
                  <a:pt x="275" y="319"/>
                </a:cubicBezTo>
                <a:cubicBezTo>
                  <a:pt x="221" y="347"/>
                  <a:pt x="179" y="374"/>
                  <a:pt x="137" y="388"/>
                </a:cubicBezTo>
                <a:cubicBezTo>
                  <a:pt x="60" y="426"/>
                  <a:pt x="7" y="452"/>
                  <a:pt x="0" y="456"/>
                </a:cubicBezTo>
                <a:cubicBezTo>
                  <a:pt x="5" y="454"/>
                  <a:pt x="31" y="440"/>
                  <a:pt x="68" y="416"/>
                </a:cubicBezTo>
                <a:lnTo>
                  <a:pt x="345" y="263"/>
                </a:lnTo>
                <a:lnTo>
                  <a:pt x="663" y="97"/>
                </a:lnTo>
                <a:lnTo>
                  <a:pt x="843" y="0"/>
                </a:lnTo>
                <a:lnTo>
                  <a:pt x="857" y="0"/>
                </a:ln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59">
            <a:extLst>
              <a:ext uri="{FF2B5EF4-FFF2-40B4-BE49-F238E27FC236}">
                <a16:creationId xmlns:a16="http://schemas.microsoft.com/office/drawing/2014/main" id="{A5281D7F-4C9D-4574-B840-6345D5AB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2300" y="3692525"/>
            <a:ext cx="336550" cy="180975"/>
          </a:xfrm>
          <a:custGeom>
            <a:avLst/>
            <a:gdLst>
              <a:gd name="T0" fmla="*/ 595 w 763"/>
              <a:gd name="T1" fmla="*/ 90 h 410"/>
              <a:gd name="T2" fmla="*/ 277 w 763"/>
              <a:gd name="T3" fmla="*/ 256 h 410"/>
              <a:gd name="T4" fmla="*/ 0 w 763"/>
              <a:gd name="T5" fmla="*/ 409 h 410"/>
              <a:gd name="T6" fmla="*/ 56 w 763"/>
              <a:gd name="T7" fmla="*/ 367 h 410"/>
              <a:gd name="T8" fmla="*/ 194 w 763"/>
              <a:gd name="T9" fmla="*/ 298 h 410"/>
              <a:gd name="T10" fmla="*/ 277 w 763"/>
              <a:gd name="T11" fmla="*/ 243 h 410"/>
              <a:gd name="T12" fmla="*/ 346 w 763"/>
              <a:gd name="T13" fmla="*/ 201 h 410"/>
              <a:gd name="T14" fmla="*/ 429 w 763"/>
              <a:gd name="T15" fmla="*/ 160 h 410"/>
              <a:gd name="T16" fmla="*/ 512 w 763"/>
              <a:gd name="T17" fmla="*/ 118 h 410"/>
              <a:gd name="T18" fmla="*/ 651 w 763"/>
              <a:gd name="T19" fmla="*/ 49 h 410"/>
              <a:gd name="T20" fmla="*/ 727 w 763"/>
              <a:gd name="T21" fmla="*/ 19 h 410"/>
              <a:gd name="T22" fmla="*/ 595 w 763"/>
              <a:gd name="T23" fmla="*/ 9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3" h="410">
                <a:moveTo>
                  <a:pt x="595" y="90"/>
                </a:moveTo>
                <a:lnTo>
                  <a:pt x="277" y="256"/>
                </a:lnTo>
                <a:lnTo>
                  <a:pt x="0" y="409"/>
                </a:lnTo>
                <a:cubicBezTo>
                  <a:pt x="14" y="395"/>
                  <a:pt x="42" y="381"/>
                  <a:pt x="56" y="367"/>
                </a:cubicBezTo>
                <a:cubicBezTo>
                  <a:pt x="97" y="340"/>
                  <a:pt x="138" y="326"/>
                  <a:pt x="194" y="298"/>
                </a:cubicBezTo>
                <a:cubicBezTo>
                  <a:pt x="222" y="284"/>
                  <a:pt x="249" y="256"/>
                  <a:pt x="277" y="243"/>
                </a:cubicBezTo>
                <a:cubicBezTo>
                  <a:pt x="304" y="229"/>
                  <a:pt x="319" y="215"/>
                  <a:pt x="346" y="201"/>
                </a:cubicBezTo>
                <a:cubicBezTo>
                  <a:pt x="374" y="187"/>
                  <a:pt x="401" y="174"/>
                  <a:pt x="429" y="160"/>
                </a:cubicBezTo>
                <a:cubicBezTo>
                  <a:pt x="457" y="146"/>
                  <a:pt x="485" y="132"/>
                  <a:pt x="512" y="118"/>
                </a:cubicBezTo>
                <a:cubicBezTo>
                  <a:pt x="567" y="90"/>
                  <a:pt x="609" y="77"/>
                  <a:pt x="651" y="49"/>
                </a:cubicBezTo>
                <a:cubicBezTo>
                  <a:pt x="682" y="36"/>
                  <a:pt x="707" y="27"/>
                  <a:pt x="727" y="19"/>
                </a:cubicBezTo>
                <a:cubicBezTo>
                  <a:pt x="762" y="0"/>
                  <a:pt x="727" y="19"/>
                  <a:pt x="595" y="90"/>
                </a:cubicBez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Freeform 60">
            <a:extLst>
              <a:ext uri="{FF2B5EF4-FFF2-40B4-BE49-F238E27FC236}">
                <a16:creationId xmlns:a16="http://schemas.microsoft.com/office/drawing/2014/main" id="{6CD557E9-8B7C-44B1-8D0A-DF3B425BA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7238" y="3805238"/>
            <a:ext cx="279400" cy="157162"/>
          </a:xfrm>
          <a:custGeom>
            <a:avLst/>
            <a:gdLst>
              <a:gd name="T0" fmla="*/ 636 w 637"/>
              <a:gd name="T1" fmla="*/ 0 h 353"/>
              <a:gd name="T2" fmla="*/ 608 w 637"/>
              <a:gd name="T3" fmla="*/ 28 h 353"/>
              <a:gd name="T4" fmla="*/ 484 w 637"/>
              <a:gd name="T5" fmla="*/ 97 h 353"/>
              <a:gd name="T6" fmla="*/ 415 w 637"/>
              <a:gd name="T7" fmla="*/ 139 h 353"/>
              <a:gd name="T8" fmla="*/ 346 w 637"/>
              <a:gd name="T9" fmla="*/ 180 h 353"/>
              <a:gd name="T10" fmla="*/ 276 w 637"/>
              <a:gd name="T11" fmla="*/ 208 h 353"/>
              <a:gd name="T12" fmla="*/ 193 w 637"/>
              <a:gd name="T13" fmla="*/ 250 h 353"/>
              <a:gd name="T14" fmla="*/ 69 w 637"/>
              <a:gd name="T15" fmla="*/ 319 h 353"/>
              <a:gd name="T16" fmla="*/ 47 w 637"/>
              <a:gd name="T17" fmla="*/ 326 h 353"/>
              <a:gd name="T18" fmla="*/ 262 w 637"/>
              <a:gd name="T19" fmla="*/ 208 h 353"/>
              <a:gd name="T20" fmla="*/ 567 w 637"/>
              <a:gd name="T21" fmla="*/ 42 h 353"/>
              <a:gd name="T22" fmla="*/ 636 w 637"/>
              <a:gd name="T23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7" h="353">
                <a:moveTo>
                  <a:pt x="636" y="0"/>
                </a:moveTo>
                <a:lnTo>
                  <a:pt x="608" y="28"/>
                </a:lnTo>
                <a:cubicBezTo>
                  <a:pt x="567" y="42"/>
                  <a:pt x="525" y="70"/>
                  <a:pt x="484" y="97"/>
                </a:cubicBezTo>
                <a:cubicBezTo>
                  <a:pt x="456" y="111"/>
                  <a:pt x="442" y="125"/>
                  <a:pt x="415" y="139"/>
                </a:cubicBezTo>
                <a:cubicBezTo>
                  <a:pt x="387" y="153"/>
                  <a:pt x="373" y="166"/>
                  <a:pt x="346" y="180"/>
                </a:cubicBezTo>
                <a:cubicBezTo>
                  <a:pt x="318" y="180"/>
                  <a:pt x="290" y="194"/>
                  <a:pt x="276" y="208"/>
                </a:cubicBezTo>
                <a:cubicBezTo>
                  <a:pt x="249" y="222"/>
                  <a:pt x="221" y="236"/>
                  <a:pt x="193" y="250"/>
                </a:cubicBezTo>
                <a:cubicBezTo>
                  <a:pt x="152" y="277"/>
                  <a:pt x="110" y="291"/>
                  <a:pt x="69" y="319"/>
                </a:cubicBezTo>
                <a:cubicBezTo>
                  <a:pt x="61" y="321"/>
                  <a:pt x="54" y="323"/>
                  <a:pt x="47" y="326"/>
                </a:cubicBezTo>
                <a:cubicBezTo>
                  <a:pt x="0" y="352"/>
                  <a:pt x="47" y="326"/>
                  <a:pt x="262" y="208"/>
                </a:cubicBezTo>
                <a:lnTo>
                  <a:pt x="567" y="42"/>
                </a:lnTo>
                <a:lnTo>
                  <a:pt x="636" y="0"/>
                </a:ln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Freeform 61">
            <a:extLst>
              <a:ext uri="{FF2B5EF4-FFF2-40B4-BE49-F238E27FC236}">
                <a16:creationId xmlns:a16="http://schemas.microsoft.com/office/drawing/2014/main" id="{6C1CDC73-0E67-4889-9C72-3453D034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5" y="3779838"/>
            <a:ext cx="349250" cy="192087"/>
          </a:xfrm>
          <a:custGeom>
            <a:avLst/>
            <a:gdLst>
              <a:gd name="T0" fmla="*/ 788 w 789"/>
              <a:gd name="T1" fmla="*/ 0 h 430"/>
              <a:gd name="T2" fmla="*/ 692 w 789"/>
              <a:gd name="T3" fmla="*/ 55 h 430"/>
              <a:gd name="T4" fmla="*/ 623 w 789"/>
              <a:gd name="T5" fmla="*/ 97 h 430"/>
              <a:gd name="T6" fmla="*/ 623 w 789"/>
              <a:gd name="T7" fmla="*/ 97 h 430"/>
              <a:gd name="T8" fmla="*/ 318 w 789"/>
              <a:gd name="T9" fmla="*/ 263 h 430"/>
              <a:gd name="T10" fmla="*/ 42 w 789"/>
              <a:gd name="T11" fmla="*/ 415 h 430"/>
              <a:gd name="T12" fmla="*/ 28 w 789"/>
              <a:gd name="T13" fmla="*/ 415 h 430"/>
              <a:gd name="T14" fmla="*/ 0 w 789"/>
              <a:gd name="T15" fmla="*/ 429 h 430"/>
              <a:gd name="T16" fmla="*/ 111 w 789"/>
              <a:gd name="T17" fmla="*/ 346 h 430"/>
              <a:gd name="T18" fmla="*/ 236 w 789"/>
              <a:gd name="T19" fmla="*/ 277 h 430"/>
              <a:gd name="T20" fmla="*/ 305 w 789"/>
              <a:gd name="T21" fmla="*/ 235 h 430"/>
              <a:gd name="T22" fmla="*/ 387 w 789"/>
              <a:gd name="T23" fmla="*/ 194 h 430"/>
              <a:gd name="T24" fmla="*/ 457 w 789"/>
              <a:gd name="T25" fmla="*/ 166 h 430"/>
              <a:gd name="T26" fmla="*/ 526 w 789"/>
              <a:gd name="T27" fmla="*/ 125 h 430"/>
              <a:gd name="T28" fmla="*/ 650 w 789"/>
              <a:gd name="T29" fmla="*/ 55 h 430"/>
              <a:gd name="T30" fmla="*/ 788 w 789"/>
              <a:gd name="T31" fmla="*/ 0 h 430"/>
              <a:gd name="T32" fmla="*/ 788 w 789"/>
              <a:gd name="T33" fmla="*/ 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9" h="430">
                <a:moveTo>
                  <a:pt x="788" y="0"/>
                </a:moveTo>
                <a:cubicBezTo>
                  <a:pt x="788" y="0"/>
                  <a:pt x="747" y="28"/>
                  <a:pt x="692" y="55"/>
                </a:cubicBezTo>
                <a:cubicBezTo>
                  <a:pt x="692" y="55"/>
                  <a:pt x="692" y="55"/>
                  <a:pt x="623" y="97"/>
                </a:cubicBezTo>
                <a:lnTo>
                  <a:pt x="623" y="97"/>
                </a:lnTo>
                <a:cubicBezTo>
                  <a:pt x="623" y="97"/>
                  <a:pt x="623" y="97"/>
                  <a:pt x="318" y="263"/>
                </a:cubicBezTo>
                <a:cubicBezTo>
                  <a:pt x="318" y="263"/>
                  <a:pt x="318" y="263"/>
                  <a:pt x="42" y="415"/>
                </a:cubicBezTo>
                <a:cubicBezTo>
                  <a:pt x="42" y="415"/>
                  <a:pt x="42" y="415"/>
                  <a:pt x="28" y="415"/>
                </a:cubicBezTo>
                <a:cubicBezTo>
                  <a:pt x="14" y="415"/>
                  <a:pt x="0" y="429"/>
                  <a:pt x="0" y="429"/>
                </a:cubicBezTo>
                <a:cubicBezTo>
                  <a:pt x="0" y="429"/>
                  <a:pt x="42" y="387"/>
                  <a:pt x="111" y="346"/>
                </a:cubicBezTo>
                <a:cubicBezTo>
                  <a:pt x="152" y="332"/>
                  <a:pt x="194" y="305"/>
                  <a:pt x="236" y="277"/>
                </a:cubicBezTo>
                <a:cubicBezTo>
                  <a:pt x="263" y="263"/>
                  <a:pt x="291" y="249"/>
                  <a:pt x="305" y="235"/>
                </a:cubicBezTo>
                <a:cubicBezTo>
                  <a:pt x="332" y="221"/>
                  <a:pt x="360" y="208"/>
                  <a:pt x="387" y="194"/>
                </a:cubicBezTo>
                <a:cubicBezTo>
                  <a:pt x="402" y="180"/>
                  <a:pt x="429" y="180"/>
                  <a:pt x="457" y="166"/>
                </a:cubicBezTo>
                <a:cubicBezTo>
                  <a:pt x="484" y="152"/>
                  <a:pt x="498" y="139"/>
                  <a:pt x="526" y="125"/>
                </a:cubicBezTo>
                <a:cubicBezTo>
                  <a:pt x="567" y="97"/>
                  <a:pt x="623" y="83"/>
                  <a:pt x="650" y="55"/>
                </a:cubicBezTo>
                <a:cubicBezTo>
                  <a:pt x="734" y="28"/>
                  <a:pt x="788" y="0"/>
                  <a:pt x="788" y="0"/>
                </a:cubicBezTo>
                <a:lnTo>
                  <a:pt x="788" y="0"/>
                </a:lnTo>
              </a:path>
            </a:pathLst>
          </a:custGeom>
          <a:solidFill>
            <a:srgbClr val="F8C9A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Freeform 62">
            <a:extLst>
              <a:ext uri="{FF2B5EF4-FFF2-40B4-BE49-F238E27FC236}">
                <a16:creationId xmlns:a16="http://schemas.microsoft.com/office/drawing/2014/main" id="{C6C4C60C-07F3-4476-A26A-217B2B95E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100" y="2974975"/>
            <a:ext cx="649288" cy="690563"/>
          </a:xfrm>
          <a:custGeom>
            <a:avLst/>
            <a:gdLst>
              <a:gd name="T0" fmla="*/ 1466 w 1467"/>
              <a:gd name="T1" fmla="*/ 994 h 1562"/>
              <a:gd name="T2" fmla="*/ 1461 w 1467"/>
              <a:gd name="T3" fmla="*/ 1046 h 1562"/>
              <a:gd name="T4" fmla="*/ 470 w 1467"/>
              <a:gd name="T5" fmla="*/ 1561 h 1562"/>
              <a:gd name="T6" fmla="*/ 0 w 1467"/>
              <a:gd name="T7" fmla="*/ 635 h 1562"/>
              <a:gd name="T8" fmla="*/ 1244 w 1467"/>
              <a:gd name="T9" fmla="*/ 0 h 1562"/>
              <a:gd name="T10" fmla="*/ 1281 w 1467"/>
              <a:gd name="T11" fmla="*/ 70 h 1562"/>
              <a:gd name="T12" fmla="*/ 1418 w 1467"/>
              <a:gd name="T13" fmla="*/ 515 h 1562"/>
              <a:gd name="T14" fmla="*/ 1466 w 1467"/>
              <a:gd name="T15" fmla="*/ 994 h 1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7" h="1562">
                <a:moveTo>
                  <a:pt x="1466" y="994"/>
                </a:moveTo>
                <a:lnTo>
                  <a:pt x="1461" y="1046"/>
                </a:lnTo>
                <a:lnTo>
                  <a:pt x="470" y="1561"/>
                </a:lnTo>
                <a:lnTo>
                  <a:pt x="0" y="635"/>
                </a:lnTo>
                <a:lnTo>
                  <a:pt x="1244" y="0"/>
                </a:lnTo>
                <a:lnTo>
                  <a:pt x="1281" y="70"/>
                </a:lnTo>
                <a:lnTo>
                  <a:pt x="1418" y="515"/>
                </a:lnTo>
                <a:lnTo>
                  <a:pt x="1466" y="994"/>
                </a:lnTo>
              </a:path>
            </a:pathLst>
          </a:custGeom>
          <a:solidFill>
            <a:srgbClr val="A2CF6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Freeform 63">
            <a:extLst>
              <a:ext uri="{FF2B5EF4-FFF2-40B4-BE49-F238E27FC236}">
                <a16:creationId xmlns:a16="http://schemas.microsoft.com/office/drawing/2014/main" id="{DB430150-A726-4DBF-8186-AA872359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4588" y="2863850"/>
            <a:ext cx="668337" cy="735013"/>
          </a:xfrm>
          <a:custGeom>
            <a:avLst/>
            <a:gdLst>
              <a:gd name="T0" fmla="*/ 25 w 1513"/>
              <a:gd name="T1" fmla="*/ 767 h 1662"/>
              <a:gd name="T2" fmla="*/ 164 w 1513"/>
              <a:gd name="T3" fmla="*/ 322 h 1662"/>
              <a:gd name="T4" fmla="*/ 338 w 1513"/>
              <a:gd name="T5" fmla="*/ 0 h 1662"/>
              <a:gd name="T6" fmla="*/ 1512 w 1513"/>
              <a:gd name="T7" fmla="*/ 803 h 1662"/>
              <a:gd name="T8" fmla="*/ 931 w 1513"/>
              <a:gd name="T9" fmla="*/ 1661 h 1662"/>
              <a:gd name="T10" fmla="*/ 0 w 1513"/>
              <a:gd name="T11" fmla="*/ 1017 h 1662"/>
              <a:gd name="T12" fmla="*/ 25 w 1513"/>
              <a:gd name="T13" fmla="*/ 767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3" h="1662">
                <a:moveTo>
                  <a:pt x="25" y="767"/>
                </a:moveTo>
                <a:lnTo>
                  <a:pt x="164" y="322"/>
                </a:lnTo>
                <a:lnTo>
                  <a:pt x="338" y="0"/>
                </a:lnTo>
                <a:lnTo>
                  <a:pt x="1512" y="803"/>
                </a:lnTo>
                <a:lnTo>
                  <a:pt x="931" y="1661"/>
                </a:lnTo>
                <a:lnTo>
                  <a:pt x="0" y="1017"/>
                </a:lnTo>
                <a:lnTo>
                  <a:pt x="25" y="767"/>
                </a:lnTo>
              </a:path>
            </a:pathLst>
          </a:custGeom>
          <a:solidFill>
            <a:srgbClr val="A6A397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61" name="TextBox 13">
            <a:extLst>
              <a:ext uri="{FF2B5EF4-FFF2-40B4-BE49-F238E27FC236}">
                <a16:creationId xmlns:a16="http://schemas.microsoft.com/office/drawing/2014/main" id="{0BB299E0-9A4C-4F10-A0E1-423DD3D24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38" y="5122863"/>
            <a:ext cx="19542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62" name="TextBox 13">
            <a:extLst>
              <a:ext uri="{FF2B5EF4-FFF2-40B4-BE49-F238E27FC236}">
                <a16:creationId xmlns:a16="http://schemas.microsoft.com/office/drawing/2014/main" id="{5C6F07AB-4CDD-4117-BDC8-6E86A5AEE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5440363"/>
            <a:ext cx="233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63" name="TextBox 13">
            <a:extLst>
              <a:ext uri="{FF2B5EF4-FFF2-40B4-BE49-F238E27FC236}">
                <a16:creationId xmlns:a16="http://schemas.microsoft.com/office/drawing/2014/main" id="{E3C6603B-CD71-4948-A166-68664CABB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12286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64" name="TextBox 13">
            <a:extLst>
              <a:ext uri="{FF2B5EF4-FFF2-40B4-BE49-F238E27FC236}">
                <a16:creationId xmlns:a16="http://schemas.microsoft.com/office/drawing/2014/main" id="{7FBEA139-F967-46E0-8CE3-6A1E141EA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8225" y="5440363"/>
            <a:ext cx="233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65" name="TextBox 13">
            <a:extLst>
              <a:ext uri="{FF2B5EF4-FFF2-40B4-BE49-F238E27FC236}">
                <a16:creationId xmlns:a16="http://schemas.microsoft.com/office/drawing/2014/main" id="{CDB72921-BF05-4607-96CE-763381FBF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3313" y="51133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466" name="TextBox 13">
            <a:extLst>
              <a:ext uri="{FF2B5EF4-FFF2-40B4-BE49-F238E27FC236}">
                <a16:creationId xmlns:a16="http://schemas.microsoft.com/office/drawing/2014/main" id="{5291EB17-752E-42AE-A570-59989B3C2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338" y="5429250"/>
            <a:ext cx="2333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16F3DC7-6C16-455E-8866-4FCC96B5D76D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87" name="文本框 4">
            <a:extLst>
              <a:ext uri="{FF2B5EF4-FFF2-40B4-BE49-F238E27FC236}">
                <a16:creationId xmlns:a16="http://schemas.microsoft.com/office/drawing/2014/main" id="{3D757EA6-3EB0-4C01-BD54-92BD8125C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B697AC3-5955-4437-8A60-49B25A946209}"/>
              </a:ext>
            </a:extLst>
          </p:cNvPr>
          <p:cNvSpPr/>
          <p:nvPr/>
        </p:nvSpPr>
        <p:spPr>
          <a:xfrm>
            <a:off x="0" y="1319213"/>
            <a:ext cx="12192000" cy="48006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6389" name="组合 8">
            <a:extLst>
              <a:ext uri="{FF2B5EF4-FFF2-40B4-BE49-F238E27FC236}">
                <a16:creationId xmlns:a16="http://schemas.microsoft.com/office/drawing/2014/main" id="{3914C52B-048D-434C-B412-84CFA3639995}"/>
              </a:ext>
            </a:extLst>
          </p:cNvPr>
          <p:cNvGrpSpPr>
            <a:grpSpLocks/>
          </p:cNvGrpSpPr>
          <p:nvPr/>
        </p:nvGrpSpPr>
        <p:grpSpPr bwMode="auto">
          <a:xfrm>
            <a:off x="5837238" y="2244725"/>
            <a:ext cx="647700" cy="649288"/>
            <a:chOff x="6912864" y="3136392"/>
            <a:chExt cx="649224" cy="649224"/>
          </a:xfrm>
        </p:grpSpPr>
        <p:sp>
          <p:nvSpPr>
            <p:cNvPr id="16405" name="Freeform 620">
              <a:extLst>
                <a:ext uri="{FF2B5EF4-FFF2-40B4-BE49-F238E27FC236}">
                  <a16:creationId xmlns:a16="http://schemas.microsoft.com/office/drawing/2014/main" id="{2FBF3856-448E-495F-93D1-12239DC28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52" y="3296983"/>
              <a:ext cx="333248" cy="328041"/>
            </a:xfrm>
            <a:custGeom>
              <a:avLst/>
              <a:gdLst>
                <a:gd name="T0" fmla="*/ 2147483647 w 287"/>
                <a:gd name="T1" fmla="*/ 2147483647 h 283"/>
                <a:gd name="T2" fmla="*/ 2147483647 w 287"/>
                <a:gd name="T3" fmla="*/ 2147483647 h 283"/>
                <a:gd name="T4" fmla="*/ 2147483647 w 287"/>
                <a:gd name="T5" fmla="*/ 0 h 283"/>
                <a:gd name="T6" fmla="*/ 2147483647 w 287"/>
                <a:gd name="T7" fmla="*/ 2147483647 h 283"/>
                <a:gd name="T8" fmla="*/ 2147483647 w 287"/>
                <a:gd name="T9" fmla="*/ 2147483647 h 283"/>
                <a:gd name="T10" fmla="*/ 0 w 287"/>
                <a:gd name="T11" fmla="*/ 2147483647 h 283"/>
                <a:gd name="T12" fmla="*/ 2147483647 w 287"/>
                <a:gd name="T13" fmla="*/ 2147483647 h 283"/>
                <a:gd name="T14" fmla="*/ 2147483647 w 287"/>
                <a:gd name="T15" fmla="*/ 2147483647 h 283"/>
                <a:gd name="T16" fmla="*/ 2147483647 w 287"/>
                <a:gd name="T17" fmla="*/ 2147483647 h 283"/>
                <a:gd name="T18" fmla="*/ 2147483647 w 287"/>
                <a:gd name="T19" fmla="*/ 2147483647 h 283"/>
                <a:gd name="T20" fmla="*/ 2147483647 w 287"/>
                <a:gd name="T21" fmla="*/ 2147483647 h 2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7" h="283">
                  <a:moveTo>
                    <a:pt x="280" y="3"/>
                  </a:moveTo>
                  <a:cubicBezTo>
                    <a:pt x="280" y="3"/>
                    <a:pt x="240" y="14"/>
                    <a:pt x="208" y="14"/>
                  </a:cubicBezTo>
                  <a:cubicBezTo>
                    <a:pt x="176" y="14"/>
                    <a:pt x="143" y="0"/>
                    <a:pt x="143" y="0"/>
                  </a:cubicBezTo>
                  <a:cubicBezTo>
                    <a:pt x="143" y="0"/>
                    <a:pt x="111" y="14"/>
                    <a:pt x="79" y="14"/>
                  </a:cubicBezTo>
                  <a:cubicBezTo>
                    <a:pt x="46" y="14"/>
                    <a:pt x="7" y="3"/>
                    <a:pt x="7" y="3"/>
                  </a:cubicBezTo>
                  <a:cubicBezTo>
                    <a:pt x="7" y="3"/>
                    <a:pt x="0" y="26"/>
                    <a:pt x="0" y="60"/>
                  </a:cubicBezTo>
                  <a:cubicBezTo>
                    <a:pt x="0" y="149"/>
                    <a:pt x="28" y="206"/>
                    <a:pt x="67" y="237"/>
                  </a:cubicBezTo>
                  <a:cubicBezTo>
                    <a:pt x="90" y="256"/>
                    <a:pt x="128" y="283"/>
                    <a:pt x="143" y="283"/>
                  </a:cubicBezTo>
                  <a:cubicBezTo>
                    <a:pt x="159" y="283"/>
                    <a:pt x="196" y="256"/>
                    <a:pt x="220" y="237"/>
                  </a:cubicBezTo>
                  <a:cubicBezTo>
                    <a:pt x="258" y="205"/>
                    <a:pt x="287" y="149"/>
                    <a:pt x="287" y="60"/>
                  </a:cubicBezTo>
                  <a:cubicBezTo>
                    <a:pt x="287" y="26"/>
                    <a:pt x="280" y="3"/>
                    <a:pt x="280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BC9F98-BB58-4A18-934A-BFEC560916C4}"/>
                </a:ext>
              </a:extLst>
            </p:cNvPr>
            <p:cNvSpPr/>
            <p:nvPr/>
          </p:nvSpPr>
          <p:spPr>
            <a:xfrm>
              <a:off x="6912864" y="3136392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90" name="组合 11">
            <a:extLst>
              <a:ext uri="{FF2B5EF4-FFF2-40B4-BE49-F238E27FC236}">
                <a16:creationId xmlns:a16="http://schemas.microsoft.com/office/drawing/2014/main" id="{F10B8931-D46D-4FD1-AEBF-EB7D83B39586}"/>
              </a:ext>
            </a:extLst>
          </p:cNvPr>
          <p:cNvGrpSpPr>
            <a:grpSpLocks/>
          </p:cNvGrpSpPr>
          <p:nvPr/>
        </p:nvGrpSpPr>
        <p:grpSpPr bwMode="auto">
          <a:xfrm>
            <a:off x="5837238" y="3332163"/>
            <a:ext cx="647700" cy="649287"/>
            <a:chOff x="6450504" y="4654296"/>
            <a:chExt cx="649224" cy="649224"/>
          </a:xfrm>
        </p:grpSpPr>
        <p:sp>
          <p:nvSpPr>
            <p:cNvPr id="16403" name="Freeform 112">
              <a:extLst>
                <a:ext uri="{FF2B5EF4-FFF2-40B4-BE49-F238E27FC236}">
                  <a16:creationId xmlns:a16="http://schemas.microsoft.com/office/drawing/2014/main" id="{010871E0-00BB-43C0-ADE2-D32385F78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847" y="4812284"/>
              <a:ext cx="252539" cy="333248"/>
            </a:xfrm>
            <a:custGeom>
              <a:avLst/>
              <a:gdLst>
                <a:gd name="T0" fmla="*/ 2147483647 w 216"/>
                <a:gd name="T1" fmla="*/ 2147483647 h 288"/>
                <a:gd name="T2" fmla="*/ 2147483647 w 216"/>
                <a:gd name="T3" fmla="*/ 2147483647 h 288"/>
                <a:gd name="T4" fmla="*/ 2147483647 w 216"/>
                <a:gd name="T5" fmla="*/ 0 h 288"/>
                <a:gd name="T6" fmla="*/ 2147483647 w 216"/>
                <a:gd name="T7" fmla="*/ 0 h 288"/>
                <a:gd name="T8" fmla="*/ 2147483647 w 216"/>
                <a:gd name="T9" fmla="*/ 0 h 288"/>
                <a:gd name="T10" fmla="*/ 2147483647 w 216"/>
                <a:gd name="T11" fmla="*/ 2147483647 h 288"/>
                <a:gd name="T12" fmla="*/ 2147483647 w 216"/>
                <a:gd name="T13" fmla="*/ 2147483647 h 288"/>
                <a:gd name="T14" fmla="*/ 0 w 216"/>
                <a:gd name="T15" fmla="*/ 2147483647 h 288"/>
                <a:gd name="T16" fmla="*/ 0 w 216"/>
                <a:gd name="T17" fmla="*/ 2147483647 h 288"/>
                <a:gd name="T18" fmla="*/ 2147483647 w 216"/>
                <a:gd name="T19" fmla="*/ 2147483647 h 288"/>
                <a:gd name="T20" fmla="*/ 2147483647 w 216"/>
                <a:gd name="T21" fmla="*/ 2147483647 h 288"/>
                <a:gd name="T22" fmla="*/ 2147483647 w 216"/>
                <a:gd name="T23" fmla="*/ 2147483647 h 288"/>
                <a:gd name="T24" fmla="*/ 2147483647 w 216"/>
                <a:gd name="T25" fmla="*/ 2147483647 h 288"/>
                <a:gd name="T26" fmla="*/ 2147483647 w 216"/>
                <a:gd name="T27" fmla="*/ 2147483647 h 288"/>
                <a:gd name="T28" fmla="*/ 2147483647 w 216"/>
                <a:gd name="T29" fmla="*/ 2147483647 h 288"/>
                <a:gd name="T30" fmla="*/ 2147483647 w 216"/>
                <a:gd name="T31" fmla="*/ 2147483647 h 288"/>
                <a:gd name="T32" fmla="*/ 2147483647 w 216"/>
                <a:gd name="T33" fmla="*/ 2147483647 h 288"/>
                <a:gd name="T34" fmla="*/ 2147483647 w 216"/>
                <a:gd name="T35" fmla="*/ 2147483647 h 288"/>
                <a:gd name="T36" fmla="*/ 2147483647 w 216"/>
                <a:gd name="T37" fmla="*/ 2147483647 h 288"/>
                <a:gd name="T38" fmla="*/ 2147483647 w 216"/>
                <a:gd name="T39" fmla="*/ 2147483647 h 2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5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5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67" y="79"/>
                  </a:moveTo>
                  <a:cubicBezTo>
                    <a:pt x="67" y="57"/>
                    <a:pt x="85" y="39"/>
                    <a:pt x="106" y="39"/>
                  </a:cubicBezTo>
                  <a:cubicBezTo>
                    <a:pt x="107" y="39"/>
                    <a:pt x="108" y="39"/>
                    <a:pt x="108" y="39"/>
                  </a:cubicBezTo>
                  <a:cubicBezTo>
                    <a:pt x="108" y="39"/>
                    <a:pt x="109" y="39"/>
                    <a:pt x="109" y="39"/>
                  </a:cubicBezTo>
                  <a:cubicBezTo>
                    <a:pt x="131" y="39"/>
                    <a:pt x="148" y="57"/>
                    <a:pt x="148" y="79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67" y="126"/>
                    <a:pt x="67" y="126"/>
                    <a:pt x="67" y="126"/>
                  </a:cubicBezTo>
                  <a:lnTo>
                    <a:pt x="67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BDB12E8-DC4F-40F2-9529-77DDCDA06699}"/>
                </a:ext>
              </a:extLst>
            </p:cNvPr>
            <p:cNvSpPr/>
            <p:nvPr/>
          </p:nvSpPr>
          <p:spPr>
            <a:xfrm>
              <a:off x="6450504" y="4654296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91" name="组合 14">
            <a:extLst>
              <a:ext uri="{FF2B5EF4-FFF2-40B4-BE49-F238E27FC236}">
                <a16:creationId xmlns:a16="http://schemas.microsoft.com/office/drawing/2014/main" id="{9D9FA0E8-88BA-4816-AF23-643AA6881C43}"/>
              </a:ext>
            </a:extLst>
          </p:cNvPr>
          <p:cNvGrpSpPr>
            <a:grpSpLocks/>
          </p:cNvGrpSpPr>
          <p:nvPr/>
        </p:nvGrpSpPr>
        <p:grpSpPr bwMode="auto">
          <a:xfrm>
            <a:off x="5838825" y="4418013"/>
            <a:ext cx="649288" cy="649287"/>
            <a:chOff x="7243572" y="4654296"/>
            <a:chExt cx="649224" cy="649224"/>
          </a:xfrm>
        </p:grpSpPr>
        <p:sp>
          <p:nvSpPr>
            <p:cNvPr id="16401" name="Freeform 240">
              <a:extLst>
                <a:ext uri="{FF2B5EF4-FFF2-40B4-BE49-F238E27FC236}">
                  <a16:creationId xmlns:a16="http://schemas.microsoft.com/office/drawing/2014/main" id="{B6429441-1A84-4239-8184-62B80601C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960" y="4809744"/>
              <a:ext cx="333248" cy="312420"/>
            </a:xfrm>
            <a:custGeom>
              <a:avLst/>
              <a:gdLst>
                <a:gd name="T0" fmla="*/ 2147483647 w 288"/>
                <a:gd name="T1" fmla="*/ 0 h 270"/>
                <a:gd name="T2" fmla="*/ 2147483647 w 288"/>
                <a:gd name="T3" fmla="*/ 0 h 270"/>
                <a:gd name="T4" fmla="*/ 2147483647 w 288"/>
                <a:gd name="T5" fmla="*/ 0 h 270"/>
                <a:gd name="T6" fmla="*/ 2147483647 w 288"/>
                <a:gd name="T7" fmla="*/ 2147483647 h 270"/>
                <a:gd name="T8" fmla="*/ 2147483647 w 288"/>
                <a:gd name="T9" fmla="*/ 2147483647 h 270"/>
                <a:gd name="T10" fmla="*/ 0 w 288"/>
                <a:gd name="T11" fmla="*/ 2147483647 h 270"/>
                <a:gd name="T12" fmla="*/ 0 w 288"/>
                <a:gd name="T13" fmla="*/ 2147483647 h 270"/>
                <a:gd name="T14" fmla="*/ 2147483647 w 288"/>
                <a:gd name="T15" fmla="*/ 2147483647 h 270"/>
                <a:gd name="T16" fmla="*/ 2147483647 w 288"/>
                <a:gd name="T17" fmla="*/ 2147483647 h 270"/>
                <a:gd name="T18" fmla="*/ 2147483647 w 288"/>
                <a:gd name="T19" fmla="*/ 2147483647 h 270"/>
                <a:gd name="T20" fmla="*/ 2147483647 w 288"/>
                <a:gd name="T21" fmla="*/ 2147483647 h 270"/>
                <a:gd name="T22" fmla="*/ 2147483647 w 288"/>
                <a:gd name="T23" fmla="*/ 2147483647 h 270"/>
                <a:gd name="T24" fmla="*/ 2147483647 w 288"/>
                <a:gd name="T25" fmla="*/ 2147483647 h 270"/>
                <a:gd name="T26" fmla="*/ 2147483647 w 288"/>
                <a:gd name="T27" fmla="*/ 2147483647 h 270"/>
                <a:gd name="T28" fmla="*/ 2147483647 w 288"/>
                <a:gd name="T29" fmla="*/ 2147483647 h 270"/>
                <a:gd name="T30" fmla="*/ 2147483647 w 288"/>
                <a:gd name="T31" fmla="*/ 2147483647 h 270"/>
                <a:gd name="T32" fmla="*/ 2147483647 w 288"/>
                <a:gd name="T33" fmla="*/ 2147483647 h 270"/>
                <a:gd name="T34" fmla="*/ 2147483647 w 288"/>
                <a:gd name="T35" fmla="*/ 2147483647 h 270"/>
                <a:gd name="T36" fmla="*/ 2147483647 w 288"/>
                <a:gd name="T37" fmla="*/ 2147483647 h 270"/>
                <a:gd name="T38" fmla="*/ 2147483647 w 288"/>
                <a:gd name="T39" fmla="*/ 2147483647 h 270"/>
                <a:gd name="T40" fmla="*/ 2147483647 w 288"/>
                <a:gd name="T41" fmla="*/ 2147483647 h 270"/>
                <a:gd name="T42" fmla="*/ 2147483647 w 288"/>
                <a:gd name="T43" fmla="*/ 2147483647 h 270"/>
                <a:gd name="T44" fmla="*/ 2147483647 w 288"/>
                <a:gd name="T45" fmla="*/ 0 h 27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8" h="270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4"/>
                  </a:cubicBezTo>
                  <a:cubicBezTo>
                    <a:pt x="139" y="74"/>
                    <a:pt x="139" y="99"/>
                    <a:pt x="139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99"/>
                    <a:pt x="175" y="74"/>
                    <a:pt x="175" y="74"/>
                  </a:cubicBezTo>
                  <a:cubicBezTo>
                    <a:pt x="175" y="54"/>
                    <a:pt x="192" y="37"/>
                    <a:pt x="212" y="37"/>
                  </a:cubicBezTo>
                  <a:cubicBezTo>
                    <a:pt x="213" y="37"/>
                    <a:pt x="214" y="37"/>
                    <a:pt x="214" y="37"/>
                  </a:cubicBezTo>
                  <a:cubicBezTo>
                    <a:pt x="214" y="37"/>
                    <a:pt x="214" y="37"/>
                    <a:pt x="215" y="37"/>
                  </a:cubicBezTo>
                  <a:cubicBezTo>
                    <a:pt x="235" y="37"/>
                    <a:pt x="251" y="54"/>
                    <a:pt x="251" y="74"/>
                  </a:cubicBezTo>
                  <a:cubicBezTo>
                    <a:pt x="251" y="74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51" y="111"/>
                    <a:pt x="251" y="115"/>
                    <a:pt x="251" y="118"/>
                  </a:cubicBezTo>
                  <a:cubicBezTo>
                    <a:pt x="288" y="118"/>
                    <a:pt x="288" y="118"/>
                    <a:pt x="288" y="118"/>
                  </a:cubicBezTo>
                  <a:cubicBezTo>
                    <a:pt x="288" y="99"/>
                    <a:pt x="288" y="74"/>
                    <a:pt x="288" y="74"/>
                  </a:cubicBezTo>
                  <a:cubicBezTo>
                    <a:pt x="288" y="33"/>
                    <a:pt x="255" y="0"/>
                    <a:pt x="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8E7E516-A5CB-4F46-BC11-CBF006E73A97}"/>
                </a:ext>
              </a:extLst>
            </p:cNvPr>
            <p:cNvSpPr/>
            <p:nvPr/>
          </p:nvSpPr>
          <p:spPr>
            <a:xfrm>
              <a:off x="7243572" y="4654296"/>
              <a:ext cx="649224" cy="64922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92" name="组合 17">
            <a:extLst>
              <a:ext uri="{FF2B5EF4-FFF2-40B4-BE49-F238E27FC236}">
                <a16:creationId xmlns:a16="http://schemas.microsoft.com/office/drawing/2014/main" id="{91B11E20-7A2B-4133-9C9D-76E28AD124F0}"/>
              </a:ext>
            </a:extLst>
          </p:cNvPr>
          <p:cNvGrpSpPr>
            <a:grpSpLocks/>
          </p:cNvGrpSpPr>
          <p:nvPr/>
        </p:nvGrpSpPr>
        <p:grpSpPr bwMode="auto">
          <a:xfrm>
            <a:off x="695325" y="2097088"/>
            <a:ext cx="4538663" cy="3708400"/>
            <a:chOff x="694944" y="2097507"/>
            <a:chExt cx="4538312" cy="3707588"/>
          </a:xfrm>
        </p:grpSpPr>
        <p:pic>
          <p:nvPicPr>
            <p:cNvPr id="16399" name="Picture 20">
              <a:extLst>
                <a:ext uri="{FF2B5EF4-FFF2-40B4-BE49-F238E27FC236}">
                  <a16:creationId xmlns:a16="http://schemas.microsoft.com/office/drawing/2014/main" id="{4BF5DD27-41FA-44BC-9322-2861787A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44" y="2097507"/>
              <a:ext cx="4538312" cy="370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图片 19">
              <a:extLst>
                <a:ext uri="{FF2B5EF4-FFF2-40B4-BE49-F238E27FC236}">
                  <a16:creationId xmlns:a16="http://schemas.microsoft.com/office/drawing/2014/main" id="{72444FFF-6DEF-48FD-B8E6-246AF64B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"/>
            <a:stretch>
              <a:fillRect/>
            </a:stretch>
          </p:blipFill>
          <p:spPr bwMode="auto">
            <a:xfrm>
              <a:off x="988446" y="2224991"/>
              <a:ext cx="3953910" cy="250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93" name="TextBox 13">
            <a:extLst>
              <a:ext uri="{FF2B5EF4-FFF2-40B4-BE49-F238E27FC236}">
                <a16:creationId xmlns:a16="http://schemas.microsoft.com/office/drawing/2014/main" id="{8C6CD0AE-917D-4C00-8B4F-1F792D0FB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23733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4" name="TextBox 13">
            <a:extLst>
              <a:ext uri="{FF2B5EF4-FFF2-40B4-BE49-F238E27FC236}">
                <a16:creationId xmlns:a16="http://schemas.microsoft.com/office/drawing/2014/main" id="{13B9008C-CF34-4799-B1A3-CC4066B73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13" y="2660650"/>
            <a:ext cx="4079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5" name="TextBox 13">
            <a:extLst>
              <a:ext uri="{FF2B5EF4-FFF2-40B4-BE49-F238E27FC236}">
                <a16:creationId xmlns:a16="http://schemas.microsoft.com/office/drawing/2014/main" id="{4157426F-5BDE-47F9-8332-8B6FA469E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3419475"/>
            <a:ext cx="23383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6" name="TextBox 13">
            <a:extLst>
              <a:ext uri="{FF2B5EF4-FFF2-40B4-BE49-F238E27FC236}">
                <a16:creationId xmlns:a16="http://schemas.microsoft.com/office/drawing/2014/main" id="{1C8AEB87-4A76-44E8-B72B-A53D8578E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3706813"/>
            <a:ext cx="4079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7" name="TextBox 13">
            <a:extLst>
              <a:ext uri="{FF2B5EF4-FFF2-40B4-BE49-F238E27FC236}">
                <a16:creationId xmlns:a16="http://schemas.microsoft.com/office/drawing/2014/main" id="{22FEA73B-B51A-43D4-804B-22D39C760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8" y="45577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>
            <a:extLst>
              <a:ext uri="{FF2B5EF4-FFF2-40B4-BE49-F238E27FC236}">
                <a16:creationId xmlns:a16="http://schemas.microsoft.com/office/drawing/2014/main" id="{53F800AF-9F20-4489-AE52-6CD12A9EE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13" y="4845050"/>
            <a:ext cx="4079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C7402E-CA66-4220-84A1-CA34882DF1C2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1" name="文本框 4">
            <a:extLst>
              <a:ext uri="{FF2B5EF4-FFF2-40B4-BE49-F238E27FC236}">
                <a16:creationId xmlns:a16="http://schemas.microsoft.com/office/drawing/2014/main" id="{016E38E5-CFF2-4FA4-9EC3-6D3DFEF92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2" name="Freeform 14">
            <a:extLst>
              <a:ext uri="{FF2B5EF4-FFF2-40B4-BE49-F238E27FC236}">
                <a16:creationId xmlns:a16="http://schemas.microsoft.com/office/drawing/2014/main" id="{14B68798-C211-4461-9978-34EE3B512197}"/>
              </a:ext>
            </a:extLst>
          </p:cNvPr>
          <p:cNvSpPr>
            <a:spLocks/>
          </p:cNvSpPr>
          <p:nvPr/>
        </p:nvSpPr>
        <p:spPr bwMode="auto">
          <a:xfrm>
            <a:off x="5322888" y="4241800"/>
            <a:ext cx="1654175" cy="1789113"/>
          </a:xfrm>
          <a:custGeom>
            <a:avLst/>
            <a:gdLst>
              <a:gd name="T0" fmla="*/ 577 w 1155"/>
              <a:gd name="T1" fmla="*/ 0 h 1336"/>
              <a:gd name="T2" fmla="*/ 0 w 1155"/>
              <a:gd name="T3" fmla="*/ 335 h 1336"/>
              <a:gd name="T4" fmla="*/ 0 w 1155"/>
              <a:gd name="T5" fmla="*/ 1004 h 1336"/>
              <a:gd name="T6" fmla="*/ 577 w 1155"/>
              <a:gd name="T7" fmla="*/ 1336 h 1336"/>
              <a:gd name="T8" fmla="*/ 1155 w 1155"/>
              <a:gd name="T9" fmla="*/ 1004 h 1336"/>
              <a:gd name="T10" fmla="*/ 1155 w 1155"/>
              <a:gd name="T11" fmla="*/ 335 h 1336"/>
              <a:gd name="T12" fmla="*/ 577 w 1155"/>
              <a:gd name="T13" fmla="*/ 0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5" h="1336">
                <a:moveTo>
                  <a:pt x="577" y="0"/>
                </a:moveTo>
                <a:lnTo>
                  <a:pt x="0" y="335"/>
                </a:lnTo>
                <a:lnTo>
                  <a:pt x="0" y="1004"/>
                </a:lnTo>
                <a:lnTo>
                  <a:pt x="577" y="1336"/>
                </a:lnTo>
                <a:lnTo>
                  <a:pt x="1155" y="1004"/>
                </a:lnTo>
                <a:lnTo>
                  <a:pt x="1155" y="335"/>
                </a:lnTo>
                <a:lnTo>
                  <a:pt x="577" y="0"/>
                </a:lnTo>
                <a:close/>
              </a:path>
            </a:pathLst>
          </a:custGeom>
          <a:solidFill>
            <a:srgbClr val="727CA3">
              <a:lumMod val="40000"/>
              <a:lumOff val="60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3A550DF4-4BB9-46F7-99A9-B7FCC4D11C75}"/>
              </a:ext>
            </a:extLst>
          </p:cNvPr>
          <p:cNvSpPr>
            <a:spLocks/>
          </p:cNvSpPr>
          <p:nvPr/>
        </p:nvSpPr>
        <p:spPr bwMode="auto">
          <a:xfrm>
            <a:off x="5322888" y="4241800"/>
            <a:ext cx="1654175" cy="893763"/>
          </a:xfrm>
          <a:custGeom>
            <a:avLst/>
            <a:gdLst>
              <a:gd name="T0" fmla="*/ 1155 w 1155"/>
              <a:gd name="T1" fmla="*/ 335 h 667"/>
              <a:gd name="T2" fmla="*/ 1155 w 1155"/>
              <a:gd name="T3" fmla="*/ 335 h 667"/>
              <a:gd name="T4" fmla="*/ 1155 w 1155"/>
              <a:gd name="T5" fmla="*/ 335 h 667"/>
              <a:gd name="T6" fmla="*/ 577 w 1155"/>
              <a:gd name="T7" fmla="*/ 0 h 667"/>
              <a:gd name="T8" fmla="*/ 3 w 1155"/>
              <a:gd name="T9" fmla="*/ 335 h 667"/>
              <a:gd name="T10" fmla="*/ 0 w 1155"/>
              <a:gd name="T11" fmla="*/ 335 h 667"/>
              <a:gd name="T12" fmla="*/ 0 w 1155"/>
              <a:gd name="T13" fmla="*/ 335 h 667"/>
              <a:gd name="T14" fmla="*/ 0 w 1155"/>
              <a:gd name="T15" fmla="*/ 335 h 667"/>
              <a:gd name="T16" fmla="*/ 3 w 1155"/>
              <a:gd name="T17" fmla="*/ 335 h 667"/>
              <a:gd name="T18" fmla="*/ 577 w 1155"/>
              <a:gd name="T19" fmla="*/ 667 h 667"/>
              <a:gd name="T20" fmla="*/ 1155 w 1155"/>
              <a:gd name="T21" fmla="*/ 335 h 667"/>
              <a:gd name="T22" fmla="*/ 1155 w 1155"/>
              <a:gd name="T23" fmla="*/ 335 h 667"/>
              <a:gd name="T24" fmla="*/ 1155 w 1155"/>
              <a:gd name="T25" fmla="*/ 335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55" h="667">
                <a:moveTo>
                  <a:pt x="1155" y="335"/>
                </a:moveTo>
                <a:lnTo>
                  <a:pt x="1155" y="335"/>
                </a:lnTo>
                <a:lnTo>
                  <a:pt x="1155" y="335"/>
                </a:lnTo>
                <a:lnTo>
                  <a:pt x="577" y="0"/>
                </a:lnTo>
                <a:lnTo>
                  <a:pt x="3" y="335"/>
                </a:lnTo>
                <a:lnTo>
                  <a:pt x="0" y="335"/>
                </a:lnTo>
                <a:lnTo>
                  <a:pt x="0" y="335"/>
                </a:lnTo>
                <a:lnTo>
                  <a:pt x="0" y="335"/>
                </a:lnTo>
                <a:lnTo>
                  <a:pt x="3" y="335"/>
                </a:lnTo>
                <a:lnTo>
                  <a:pt x="577" y="667"/>
                </a:lnTo>
                <a:lnTo>
                  <a:pt x="1155" y="335"/>
                </a:lnTo>
                <a:lnTo>
                  <a:pt x="1155" y="335"/>
                </a:lnTo>
                <a:lnTo>
                  <a:pt x="1155" y="335"/>
                </a:lnTo>
                <a:close/>
              </a:path>
            </a:pathLst>
          </a:custGeom>
          <a:solidFill>
            <a:srgbClr val="727CA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F69E3C77-EC12-4B8C-B27F-5841DA093092}"/>
              </a:ext>
            </a:extLst>
          </p:cNvPr>
          <p:cNvSpPr>
            <a:spLocks/>
          </p:cNvSpPr>
          <p:nvPr/>
        </p:nvSpPr>
        <p:spPr bwMode="auto">
          <a:xfrm>
            <a:off x="5322888" y="4689475"/>
            <a:ext cx="830262" cy="1341438"/>
          </a:xfrm>
          <a:custGeom>
            <a:avLst/>
            <a:gdLst>
              <a:gd name="T0" fmla="*/ 3 w 579"/>
              <a:gd name="T1" fmla="*/ 0 h 1001"/>
              <a:gd name="T2" fmla="*/ 0 w 579"/>
              <a:gd name="T3" fmla="*/ 0 h 1001"/>
              <a:gd name="T4" fmla="*/ 0 w 579"/>
              <a:gd name="T5" fmla="*/ 669 h 1001"/>
              <a:gd name="T6" fmla="*/ 577 w 579"/>
              <a:gd name="T7" fmla="*/ 1001 h 1001"/>
              <a:gd name="T8" fmla="*/ 579 w 579"/>
              <a:gd name="T9" fmla="*/ 1001 h 1001"/>
              <a:gd name="T10" fmla="*/ 579 w 579"/>
              <a:gd name="T11" fmla="*/ 332 h 1001"/>
              <a:gd name="T12" fmla="*/ 577 w 579"/>
              <a:gd name="T13" fmla="*/ 332 h 1001"/>
              <a:gd name="T14" fmla="*/ 3 w 579"/>
              <a:gd name="T15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9" h="1001">
                <a:moveTo>
                  <a:pt x="3" y="0"/>
                </a:moveTo>
                <a:lnTo>
                  <a:pt x="0" y="0"/>
                </a:lnTo>
                <a:lnTo>
                  <a:pt x="0" y="669"/>
                </a:lnTo>
                <a:lnTo>
                  <a:pt x="577" y="1001"/>
                </a:lnTo>
                <a:lnTo>
                  <a:pt x="579" y="1001"/>
                </a:lnTo>
                <a:lnTo>
                  <a:pt x="579" y="332"/>
                </a:lnTo>
                <a:lnTo>
                  <a:pt x="577" y="332"/>
                </a:lnTo>
                <a:lnTo>
                  <a:pt x="3" y="0"/>
                </a:lnTo>
                <a:close/>
              </a:path>
            </a:pathLst>
          </a:custGeom>
          <a:solidFill>
            <a:srgbClr val="727CA3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61EA1FE3-B742-4A8B-8C5D-B4102EC04ACB}"/>
              </a:ext>
            </a:extLst>
          </p:cNvPr>
          <p:cNvSpPr>
            <a:spLocks/>
          </p:cNvSpPr>
          <p:nvPr/>
        </p:nvSpPr>
        <p:spPr bwMode="auto">
          <a:xfrm>
            <a:off x="5322888" y="4241800"/>
            <a:ext cx="830262" cy="893763"/>
          </a:xfrm>
          <a:custGeom>
            <a:avLst/>
            <a:gdLst>
              <a:gd name="T0" fmla="*/ 579 w 579"/>
              <a:gd name="T1" fmla="*/ 3 h 667"/>
              <a:gd name="T2" fmla="*/ 577 w 579"/>
              <a:gd name="T3" fmla="*/ 0 h 667"/>
              <a:gd name="T4" fmla="*/ 3 w 579"/>
              <a:gd name="T5" fmla="*/ 335 h 667"/>
              <a:gd name="T6" fmla="*/ 0 w 579"/>
              <a:gd name="T7" fmla="*/ 335 h 667"/>
              <a:gd name="T8" fmla="*/ 0 w 579"/>
              <a:gd name="T9" fmla="*/ 335 h 667"/>
              <a:gd name="T10" fmla="*/ 0 w 579"/>
              <a:gd name="T11" fmla="*/ 335 h 667"/>
              <a:gd name="T12" fmla="*/ 3 w 579"/>
              <a:gd name="T13" fmla="*/ 335 h 667"/>
              <a:gd name="T14" fmla="*/ 577 w 579"/>
              <a:gd name="T15" fmla="*/ 667 h 667"/>
              <a:gd name="T16" fmla="*/ 579 w 579"/>
              <a:gd name="T17" fmla="*/ 667 h 667"/>
              <a:gd name="T18" fmla="*/ 579 w 579"/>
              <a:gd name="T19" fmla="*/ 3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9" h="667">
                <a:moveTo>
                  <a:pt x="579" y="3"/>
                </a:moveTo>
                <a:lnTo>
                  <a:pt x="577" y="0"/>
                </a:lnTo>
                <a:lnTo>
                  <a:pt x="3" y="335"/>
                </a:lnTo>
                <a:lnTo>
                  <a:pt x="0" y="335"/>
                </a:lnTo>
                <a:lnTo>
                  <a:pt x="0" y="335"/>
                </a:lnTo>
                <a:lnTo>
                  <a:pt x="0" y="335"/>
                </a:lnTo>
                <a:lnTo>
                  <a:pt x="3" y="335"/>
                </a:lnTo>
                <a:lnTo>
                  <a:pt x="577" y="667"/>
                </a:lnTo>
                <a:lnTo>
                  <a:pt x="579" y="667"/>
                </a:lnTo>
                <a:lnTo>
                  <a:pt x="579" y="3"/>
                </a:lnTo>
                <a:close/>
              </a:path>
            </a:pathLst>
          </a:custGeom>
          <a:solidFill>
            <a:srgbClr val="727CA3">
              <a:lumMod val="75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4180F701-7516-4B93-AE1F-B5A505FA8043}"/>
              </a:ext>
            </a:extLst>
          </p:cNvPr>
          <p:cNvSpPr>
            <a:spLocks/>
          </p:cNvSpPr>
          <p:nvPr/>
        </p:nvSpPr>
        <p:spPr bwMode="auto">
          <a:xfrm>
            <a:off x="4910138" y="4019550"/>
            <a:ext cx="1239837" cy="669925"/>
          </a:xfrm>
          <a:custGeom>
            <a:avLst/>
            <a:gdLst>
              <a:gd name="T0" fmla="*/ 0 w 866"/>
              <a:gd name="T1" fmla="*/ 335 h 501"/>
              <a:gd name="T2" fmla="*/ 289 w 866"/>
              <a:gd name="T3" fmla="*/ 501 h 501"/>
              <a:gd name="T4" fmla="*/ 866 w 866"/>
              <a:gd name="T5" fmla="*/ 166 h 501"/>
              <a:gd name="T6" fmla="*/ 579 w 866"/>
              <a:gd name="T7" fmla="*/ 0 h 501"/>
              <a:gd name="T8" fmla="*/ 0 w 866"/>
              <a:gd name="T9" fmla="*/ 335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6" h="501">
                <a:moveTo>
                  <a:pt x="0" y="335"/>
                </a:moveTo>
                <a:lnTo>
                  <a:pt x="289" y="501"/>
                </a:lnTo>
                <a:lnTo>
                  <a:pt x="866" y="166"/>
                </a:lnTo>
                <a:lnTo>
                  <a:pt x="579" y="0"/>
                </a:lnTo>
                <a:lnTo>
                  <a:pt x="0" y="335"/>
                </a:lnTo>
                <a:close/>
              </a:path>
            </a:pathLst>
          </a:custGeom>
          <a:solidFill>
            <a:srgbClr val="727CA3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50369E3B-8FEC-4D16-970F-926184C429EF}"/>
              </a:ext>
            </a:extLst>
          </p:cNvPr>
          <p:cNvSpPr>
            <a:spLocks/>
          </p:cNvSpPr>
          <p:nvPr/>
        </p:nvSpPr>
        <p:spPr bwMode="auto">
          <a:xfrm>
            <a:off x="6153150" y="4019550"/>
            <a:ext cx="1239838" cy="669925"/>
          </a:xfrm>
          <a:custGeom>
            <a:avLst/>
            <a:gdLst>
              <a:gd name="T0" fmla="*/ 866 w 866"/>
              <a:gd name="T1" fmla="*/ 335 h 501"/>
              <a:gd name="T2" fmla="*/ 576 w 866"/>
              <a:gd name="T3" fmla="*/ 501 h 501"/>
              <a:gd name="T4" fmla="*/ 0 w 866"/>
              <a:gd name="T5" fmla="*/ 169 h 501"/>
              <a:gd name="T6" fmla="*/ 287 w 866"/>
              <a:gd name="T7" fmla="*/ 0 h 501"/>
              <a:gd name="T8" fmla="*/ 866 w 866"/>
              <a:gd name="T9" fmla="*/ 335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6" h="501">
                <a:moveTo>
                  <a:pt x="866" y="335"/>
                </a:moveTo>
                <a:lnTo>
                  <a:pt x="576" y="501"/>
                </a:lnTo>
                <a:lnTo>
                  <a:pt x="0" y="169"/>
                </a:lnTo>
                <a:lnTo>
                  <a:pt x="287" y="0"/>
                </a:lnTo>
                <a:lnTo>
                  <a:pt x="866" y="335"/>
                </a:lnTo>
                <a:close/>
              </a:path>
            </a:pathLst>
          </a:custGeom>
          <a:solidFill>
            <a:srgbClr val="727CA3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69E07C1C-91C0-461B-A96A-224BD3AA0074}"/>
              </a:ext>
            </a:extLst>
          </p:cNvPr>
          <p:cNvSpPr>
            <a:spLocks/>
          </p:cNvSpPr>
          <p:nvPr/>
        </p:nvSpPr>
        <p:spPr bwMode="auto">
          <a:xfrm>
            <a:off x="4910138" y="4689475"/>
            <a:ext cx="1243012" cy="671513"/>
          </a:xfrm>
          <a:custGeom>
            <a:avLst/>
            <a:gdLst>
              <a:gd name="T0" fmla="*/ 0 w 868"/>
              <a:gd name="T1" fmla="*/ 166 h 501"/>
              <a:gd name="T2" fmla="*/ 289 w 868"/>
              <a:gd name="T3" fmla="*/ 0 h 501"/>
              <a:gd name="T4" fmla="*/ 868 w 868"/>
              <a:gd name="T5" fmla="*/ 332 h 501"/>
              <a:gd name="T6" fmla="*/ 579 w 868"/>
              <a:gd name="T7" fmla="*/ 501 h 501"/>
              <a:gd name="T8" fmla="*/ 0 w 868"/>
              <a:gd name="T9" fmla="*/ 166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8" h="501">
                <a:moveTo>
                  <a:pt x="0" y="166"/>
                </a:moveTo>
                <a:lnTo>
                  <a:pt x="289" y="0"/>
                </a:lnTo>
                <a:lnTo>
                  <a:pt x="868" y="332"/>
                </a:lnTo>
                <a:lnTo>
                  <a:pt x="579" y="501"/>
                </a:lnTo>
                <a:lnTo>
                  <a:pt x="0" y="166"/>
                </a:lnTo>
                <a:close/>
              </a:path>
            </a:pathLst>
          </a:custGeom>
          <a:solidFill>
            <a:srgbClr val="727CA3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21">
            <a:extLst>
              <a:ext uri="{FF2B5EF4-FFF2-40B4-BE49-F238E27FC236}">
                <a16:creationId xmlns:a16="http://schemas.microsoft.com/office/drawing/2014/main" id="{D30F45CA-6F6C-40BE-B9D0-369475929375}"/>
              </a:ext>
            </a:extLst>
          </p:cNvPr>
          <p:cNvSpPr>
            <a:spLocks/>
          </p:cNvSpPr>
          <p:nvPr/>
        </p:nvSpPr>
        <p:spPr bwMode="auto">
          <a:xfrm>
            <a:off x="6153150" y="4689475"/>
            <a:ext cx="1239838" cy="671513"/>
          </a:xfrm>
          <a:custGeom>
            <a:avLst/>
            <a:gdLst>
              <a:gd name="T0" fmla="*/ 866 w 866"/>
              <a:gd name="T1" fmla="*/ 166 h 501"/>
              <a:gd name="T2" fmla="*/ 576 w 866"/>
              <a:gd name="T3" fmla="*/ 0 h 501"/>
              <a:gd name="T4" fmla="*/ 0 w 866"/>
              <a:gd name="T5" fmla="*/ 332 h 501"/>
              <a:gd name="T6" fmla="*/ 287 w 866"/>
              <a:gd name="T7" fmla="*/ 501 h 501"/>
              <a:gd name="T8" fmla="*/ 866 w 866"/>
              <a:gd name="T9" fmla="*/ 166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6" h="501">
                <a:moveTo>
                  <a:pt x="866" y="166"/>
                </a:moveTo>
                <a:lnTo>
                  <a:pt x="576" y="0"/>
                </a:lnTo>
                <a:lnTo>
                  <a:pt x="0" y="332"/>
                </a:lnTo>
                <a:lnTo>
                  <a:pt x="287" y="501"/>
                </a:lnTo>
                <a:lnTo>
                  <a:pt x="866" y="166"/>
                </a:lnTo>
                <a:close/>
              </a:path>
            </a:pathLst>
          </a:custGeom>
          <a:solidFill>
            <a:srgbClr val="727CA3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420" name="Picture 8" descr="yinying">
            <a:extLst>
              <a:ext uri="{FF2B5EF4-FFF2-40B4-BE49-F238E27FC236}">
                <a16:creationId xmlns:a16="http://schemas.microsoft.com/office/drawing/2014/main" id="{F9CD30F0-C440-4ECF-9714-7EF44911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4238625"/>
            <a:ext cx="1782762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reeform 11">
            <a:extLst>
              <a:ext uri="{FF2B5EF4-FFF2-40B4-BE49-F238E27FC236}">
                <a16:creationId xmlns:a16="http://schemas.microsoft.com/office/drawing/2014/main" id="{0C1290F6-232E-40EA-AB38-A79585E6D35F}"/>
              </a:ext>
            </a:extLst>
          </p:cNvPr>
          <p:cNvSpPr>
            <a:spLocks/>
          </p:cNvSpPr>
          <p:nvPr/>
        </p:nvSpPr>
        <p:spPr bwMode="auto">
          <a:xfrm rot="20967558">
            <a:off x="4276725" y="1725613"/>
            <a:ext cx="2120900" cy="2943225"/>
          </a:xfrm>
          <a:custGeom>
            <a:avLst/>
            <a:gdLst>
              <a:gd name="T0" fmla="*/ 1150 w 980"/>
              <a:gd name="T1" fmla="*/ 2121 h 1370"/>
              <a:gd name="T2" fmla="*/ 1047 w 980"/>
              <a:gd name="T3" fmla="*/ 689 h 1370"/>
              <a:gd name="T4" fmla="*/ 271 w 980"/>
              <a:gd name="T5" fmla="*/ 865 h 1370"/>
              <a:gd name="T6" fmla="*/ 1150 w 980"/>
              <a:gd name="T7" fmla="*/ 2121 h 13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80" h="1370">
                <a:moveTo>
                  <a:pt x="737" y="1370"/>
                </a:moveTo>
                <a:cubicBezTo>
                  <a:pt x="737" y="1370"/>
                  <a:pt x="980" y="890"/>
                  <a:pt x="671" y="445"/>
                </a:cubicBezTo>
                <a:cubicBezTo>
                  <a:pt x="362" y="0"/>
                  <a:pt x="0" y="297"/>
                  <a:pt x="174" y="559"/>
                </a:cubicBezTo>
                <a:cubicBezTo>
                  <a:pt x="349" y="822"/>
                  <a:pt x="666" y="782"/>
                  <a:pt x="737" y="1370"/>
                </a:cubicBezTo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12">
            <a:extLst>
              <a:ext uri="{FF2B5EF4-FFF2-40B4-BE49-F238E27FC236}">
                <a16:creationId xmlns:a16="http://schemas.microsoft.com/office/drawing/2014/main" id="{6E2E82F5-6026-47C9-A59B-662B3155A581}"/>
              </a:ext>
            </a:extLst>
          </p:cNvPr>
          <p:cNvSpPr>
            <a:spLocks/>
          </p:cNvSpPr>
          <p:nvPr/>
        </p:nvSpPr>
        <p:spPr bwMode="auto">
          <a:xfrm rot="20967558">
            <a:off x="4275138" y="1722438"/>
            <a:ext cx="2119312" cy="2943225"/>
          </a:xfrm>
          <a:custGeom>
            <a:avLst/>
            <a:gdLst>
              <a:gd name="T0" fmla="*/ 1149 w 980"/>
              <a:gd name="T1" fmla="*/ 2121 h 1370"/>
              <a:gd name="T2" fmla="*/ 1046 w 980"/>
              <a:gd name="T3" fmla="*/ 689 h 1370"/>
              <a:gd name="T4" fmla="*/ 271 w 980"/>
              <a:gd name="T5" fmla="*/ 865 h 1370"/>
              <a:gd name="T6" fmla="*/ 1149 w 980"/>
              <a:gd name="T7" fmla="*/ 2121 h 13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80" h="1370">
                <a:moveTo>
                  <a:pt x="737" y="1370"/>
                </a:moveTo>
                <a:cubicBezTo>
                  <a:pt x="737" y="1370"/>
                  <a:pt x="980" y="890"/>
                  <a:pt x="671" y="445"/>
                </a:cubicBezTo>
                <a:cubicBezTo>
                  <a:pt x="362" y="0"/>
                  <a:pt x="0" y="297"/>
                  <a:pt x="174" y="559"/>
                </a:cubicBezTo>
                <a:cubicBezTo>
                  <a:pt x="349" y="822"/>
                  <a:pt x="666" y="782"/>
                  <a:pt x="737" y="1370"/>
                </a:cubicBezTo>
              </a:path>
            </a:pathLst>
          </a:custGeom>
          <a:solidFill>
            <a:srgbClr val="FEC925"/>
          </a:solidFill>
          <a:ln>
            <a:noFill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8FB1EAAE-0096-45CB-A488-A64BAEE6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2474913"/>
            <a:ext cx="550863" cy="550862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18">
            <a:extLst>
              <a:ext uri="{FF2B5EF4-FFF2-40B4-BE49-F238E27FC236}">
                <a16:creationId xmlns:a16="http://schemas.microsoft.com/office/drawing/2014/main" id="{F3C22998-CAB3-42AE-B8A3-A94519D2C384}"/>
              </a:ext>
            </a:extLst>
          </p:cNvPr>
          <p:cNvSpPr>
            <a:spLocks/>
          </p:cNvSpPr>
          <p:nvPr/>
        </p:nvSpPr>
        <p:spPr bwMode="auto">
          <a:xfrm rot="174416">
            <a:off x="3875088" y="3227388"/>
            <a:ext cx="2295525" cy="1266825"/>
          </a:xfrm>
          <a:custGeom>
            <a:avLst/>
            <a:gdLst>
              <a:gd name="T0" fmla="*/ 1655 w 1012"/>
              <a:gd name="T1" fmla="*/ 914 h 525"/>
              <a:gd name="T2" fmla="*/ 731 w 1012"/>
              <a:gd name="T3" fmla="*/ 110 h 525"/>
              <a:gd name="T4" fmla="*/ 399 w 1012"/>
              <a:gd name="T5" fmla="*/ 714 h 525"/>
              <a:gd name="T6" fmla="*/ 770 w 1012"/>
              <a:gd name="T7" fmla="*/ 689 h 525"/>
              <a:gd name="T8" fmla="*/ 1655 w 1012"/>
              <a:gd name="T9" fmla="*/ 914 h 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12" h="525">
                <a:moveTo>
                  <a:pt x="1012" y="525"/>
                </a:moveTo>
                <a:cubicBezTo>
                  <a:pt x="1012" y="525"/>
                  <a:pt x="868" y="126"/>
                  <a:pt x="447" y="63"/>
                </a:cubicBezTo>
                <a:cubicBezTo>
                  <a:pt x="25" y="0"/>
                  <a:pt x="0" y="368"/>
                  <a:pt x="244" y="410"/>
                </a:cubicBezTo>
                <a:cubicBezTo>
                  <a:pt x="327" y="424"/>
                  <a:pt x="398" y="410"/>
                  <a:pt x="471" y="396"/>
                </a:cubicBezTo>
                <a:cubicBezTo>
                  <a:pt x="615" y="369"/>
                  <a:pt x="764" y="341"/>
                  <a:pt x="1012" y="525"/>
                </a:cubicBezTo>
              </a:path>
            </a:pathLst>
          </a:custGeom>
          <a:solidFill>
            <a:srgbClr val="005898"/>
          </a:solidFill>
          <a:ln>
            <a:noFill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1790915E-33A9-4D05-A42C-7DD14073A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3546475"/>
            <a:ext cx="576263" cy="442913"/>
          </a:xfrm>
          <a:custGeom>
            <a:avLst/>
            <a:gdLst>
              <a:gd name="T0" fmla="*/ 3034 w 6392"/>
              <a:gd name="T1" fmla="*/ 2260 h 4907"/>
              <a:gd name="T2" fmla="*/ 2582 w 6392"/>
              <a:gd name="T3" fmla="*/ 1937 h 4907"/>
              <a:gd name="T4" fmla="*/ 1421 w 6392"/>
              <a:gd name="T5" fmla="*/ 2196 h 4907"/>
              <a:gd name="T6" fmla="*/ 388 w 6392"/>
              <a:gd name="T7" fmla="*/ 4583 h 4907"/>
              <a:gd name="T8" fmla="*/ 2712 w 6392"/>
              <a:gd name="T9" fmla="*/ 3551 h 4907"/>
              <a:gd name="T10" fmla="*/ 3034 w 6392"/>
              <a:gd name="T11" fmla="*/ 2260 h 4907"/>
              <a:gd name="T12" fmla="*/ 2454 w 6392"/>
              <a:gd name="T13" fmla="*/ 3228 h 4907"/>
              <a:gd name="T14" fmla="*/ 711 w 6392"/>
              <a:gd name="T15" fmla="*/ 4261 h 4907"/>
              <a:gd name="T16" fmla="*/ 1679 w 6392"/>
              <a:gd name="T17" fmla="*/ 2518 h 4907"/>
              <a:gd name="T18" fmla="*/ 1874 w 6392"/>
              <a:gd name="T19" fmla="*/ 2648 h 4907"/>
              <a:gd name="T20" fmla="*/ 2260 w 6392"/>
              <a:gd name="T21" fmla="*/ 3034 h 4907"/>
              <a:gd name="T22" fmla="*/ 2454 w 6392"/>
              <a:gd name="T23" fmla="*/ 3228 h 4907"/>
              <a:gd name="T24" fmla="*/ 6197 w 6392"/>
              <a:gd name="T25" fmla="*/ 710 h 4907"/>
              <a:gd name="T26" fmla="*/ 3615 w 6392"/>
              <a:gd name="T27" fmla="*/ 646 h 4907"/>
              <a:gd name="T28" fmla="*/ 2776 w 6392"/>
              <a:gd name="T29" fmla="*/ 1679 h 4907"/>
              <a:gd name="T30" fmla="*/ 3034 w 6392"/>
              <a:gd name="T31" fmla="*/ 2196 h 4907"/>
              <a:gd name="T32" fmla="*/ 4326 w 6392"/>
              <a:gd name="T33" fmla="*/ 2454 h 4907"/>
              <a:gd name="T34" fmla="*/ 6197 w 6392"/>
              <a:gd name="T35" fmla="*/ 710 h 4907"/>
              <a:gd name="T36" fmla="*/ 5489 w 6392"/>
              <a:gd name="T37" fmla="*/ 1549 h 4907"/>
              <a:gd name="T38" fmla="*/ 3681 w 6392"/>
              <a:gd name="T39" fmla="*/ 1937 h 4907"/>
              <a:gd name="T40" fmla="*/ 4067 w 6392"/>
              <a:gd name="T41" fmla="*/ 1485 h 4907"/>
              <a:gd name="T42" fmla="*/ 3487 w 6392"/>
              <a:gd name="T43" fmla="*/ 1421 h 4907"/>
              <a:gd name="T44" fmla="*/ 5164 w 6392"/>
              <a:gd name="T45" fmla="*/ 582 h 4907"/>
              <a:gd name="T46" fmla="*/ 5489 w 6392"/>
              <a:gd name="T47" fmla="*/ 1549 h 4907"/>
              <a:gd name="T48" fmla="*/ 3165 w 6392"/>
              <a:gd name="T49" fmla="*/ 2260 h 4907"/>
              <a:gd name="T50" fmla="*/ 3423 w 6392"/>
              <a:gd name="T51" fmla="*/ 3098 h 4907"/>
              <a:gd name="T52" fmla="*/ 3423 w 6392"/>
              <a:gd name="T53" fmla="*/ 2582 h 4907"/>
              <a:gd name="T54" fmla="*/ 3165 w 6392"/>
              <a:gd name="T55" fmla="*/ 2260 h 4907"/>
              <a:gd name="T56" fmla="*/ 2196 w 6392"/>
              <a:gd name="T57" fmla="*/ 1615 h 4907"/>
              <a:gd name="T58" fmla="*/ 2066 w 6392"/>
              <a:gd name="T59" fmla="*/ 1163 h 4907"/>
              <a:gd name="T60" fmla="*/ 2518 w 6392"/>
              <a:gd name="T61" fmla="*/ 1549 h 4907"/>
              <a:gd name="T62" fmla="*/ 2582 w 6392"/>
              <a:gd name="T63" fmla="*/ 1873 h 4907"/>
              <a:gd name="T64" fmla="*/ 2196 w 6392"/>
              <a:gd name="T65" fmla="*/ 1615 h 4907"/>
              <a:gd name="T66" fmla="*/ 2196 w 6392"/>
              <a:gd name="T67" fmla="*/ 1615 h 4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92" h="4907">
                <a:moveTo>
                  <a:pt x="3034" y="2260"/>
                </a:moveTo>
                <a:lnTo>
                  <a:pt x="3034" y="2260"/>
                </a:lnTo>
                <a:cubicBezTo>
                  <a:pt x="2776" y="2196"/>
                  <a:pt x="2776" y="2196"/>
                  <a:pt x="2776" y="2196"/>
                </a:cubicBezTo>
                <a:cubicBezTo>
                  <a:pt x="2582" y="1937"/>
                  <a:pt x="2582" y="1937"/>
                  <a:pt x="2582" y="1937"/>
                </a:cubicBezTo>
                <a:cubicBezTo>
                  <a:pt x="2454" y="2001"/>
                  <a:pt x="2454" y="2001"/>
                  <a:pt x="2454" y="2001"/>
                </a:cubicBezTo>
                <a:cubicBezTo>
                  <a:pt x="2132" y="1873"/>
                  <a:pt x="1679" y="1937"/>
                  <a:pt x="1421" y="2196"/>
                </a:cubicBezTo>
                <a:cubicBezTo>
                  <a:pt x="388" y="3228"/>
                  <a:pt x="388" y="3228"/>
                  <a:pt x="388" y="3228"/>
                </a:cubicBezTo>
                <a:cubicBezTo>
                  <a:pt x="0" y="3615"/>
                  <a:pt x="0" y="4197"/>
                  <a:pt x="388" y="4583"/>
                </a:cubicBezTo>
                <a:cubicBezTo>
                  <a:pt x="775" y="4906"/>
                  <a:pt x="1357" y="4906"/>
                  <a:pt x="1743" y="4583"/>
                </a:cubicBezTo>
                <a:cubicBezTo>
                  <a:pt x="2712" y="3551"/>
                  <a:pt x="2712" y="3551"/>
                  <a:pt x="2712" y="3551"/>
                </a:cubicBezTo>
                <a:cubicBezTo>
                  <a:pt x="3034" y="3228"/>
                  <a:pt x="3099" y="2776"/>
                  <a:pt x="2906" y="2454"/>
                </a:cubicBezTo>
                <a:lnTo>
                  <a:pt x="3034" y="2260"/>
                </a:lnTo>
                <a:close/>
                <a:moveTo>
                  <a:pt x="2454" y="3228"/>
                </a:moveTo>
                <a:lnTo>
                  <a:pt x="2454" y="3228"/>
                </a:lnTo>
                <a:cubicBezTo>
                  <a:pt x="1421" y="4261"/>
                  <a:pt x="1421" y="4261"/>
                  <a:pt x="1421" y="4261"/>
                </a:cubicBezTo>
                <a:cubicBezTo>
                  <a:pt x="1227" y="4455"/>
                  <a:pt x="905" y="4455"/>
                  <a:pt x="711" y="4261"/>
                </a:cubicBezTo>
                <a:cubicBezTo>
                  <a:pt x="516" y="4067"/>
                  <a:pt x="516" y="3745"/>
                  <a:pt x="711" y="3551"/>
                </a:cubicBezTo>
                <a:cubicBezTo>
                  <a:pt x="1679" y="2518"/>
                  <a:pt x="1679" y="2518"/>
                  <a:pt x="1679" y="2518"/>
                </a:cubicBezTo>
                <a:cubicBezTo>
                  <a:pt x="1807" y="2390"/>
                  <a:pt x="2002" y="2324"/>
                  <a:pt x="2132" y="2390"/>
                </a:cubicBezTo>
                <a:cubicBezTo>
                  <a:pt x="1874" y="2648"/>
                  <a:pt x="1874" y="2648"/>
                  <a:pt x="1874" y="2648"/>
                </a:cubicBezTo>
                <a:cubicBezTo>
                  <a:pt x="1743" y="2776"/>
                  <a:pt x="1743" y="2970"/>
                  <a:pt x="1874" y="3034"/>
                </a:cubicBezTo>
                <a:cubicBezTo>
                  <a:pt x="1938" y="3164"/>
                  <a:pt x="2132" y="3164"/>
                  <a:pt x="2260" y="3034"/>
                </a:cubicBezTo>
                <a:cubicBezTo>
                  <a:pt x="2582" y="2776"/>
                  <a:pt x="2582" y="2776"/>
                  <a:pt x="2582" y="2776"/>
                </a:cubicBezTo>
                <a:cubicBezTo>
                  <a:pt x="2582" y="2906"/>
                  <a:pt x="2582" y="3098"/>
                  <a:pt x="2454" y="3228"/>
                </a:cubicBezTo>
                <a:close/>
                <a:moveTo>
                  <a:pt x="6197" y="710"/>
                </a:moveTo>
                <a:lnTo>
                  <a:pt x="6197" y="710"/>
                </a:lnTo>
                <a:cubicBezTo>
                  <a:pt x="6005" y="258"/>
                  <a:pt x="5489" y="0"/>
                  <a:pt x="4972" y="194"/>
                </a:cubicBezTo>
                <a:cubicBezTo>
                  <a:pt x="3615" y="646"/>
                  <a:pt x="3615" y="646"/>
                  <a:pt x="3615" y="646"/>
                </a:cubicBezTo>
                <a:cubicBezTo>
                  <a:pt x="3229" y="841"/>
                  <a:pt x="3034" y="1163"/>
                  <a:pt x="3034" y="1549"/>
                </a:cubicBezTo>
                <a:cubicBezTo>
                  <a:pt x="2776" y="1679"/>
                  <a:pt x="2776" y="1679"/>
                  <a:pt x="2776" y="1679"/>
                </a:cubicBezTo>
                <a:cubicBezTo>
                  <a:pt x="2840" y="2001"/>
                  <a:pt x="2840" y="2001"/>
                  <a:pt x="2840" y="2001"/>
                </a:cubicBezTo>
                <a:cubicBezTo>
                  <a:pt x="3034" y="2196"/>
                  <a:pt x="3034" y="2196"/>
                  <a:pt x="3034" y="2196"/>
                </a:cubicBezTo>
                <a:cubicBezTo>
                  <a:pt x="3229" y="2132"/>
                  <a:pt x="3229" y="2132"/>
                  <a:pt x="3229" y="2132"/>
                </a:cubicBezTo>
                <a:cubicBezTo>
                  <a:pt x="3487" y="2454"/>
                  <a:pt x="3939" y="2582"/>
                  <a:pt x="4326" y="2454"/>
                </a:cubicBezTo>
                <a:cubicBezTo>
                  <a:pt x="5681" y="1937"/>
                  <a:pt x="5681" y="1937"/>
                  <a:pt x="5681" y="1937"/>
                </a:cubicBezTo>
                <a:cubicBezTo>
                  <a:pt x="6133" y="1743"/>
                  <a:pt x="6391" y="1227"/>
                  <a:pt x="6197" y="710"/>
                </a:cubicBezTo>
                <a:close/>
                <a:moveTo>
                  <a:pt x="5489" y="1549"/>
                </a:moveTo>
                <a:lnTo>
                  <a:pt x="5489" y="1549"/>
                </a:lnTo>
                <a:cubicBezTo>
                  <a:pt x="4131" y="2065"/>
                  <a:pt x="4131" y="2065"/>
                  <a:pt x="4131" y="2065"/>
                </a:cubicBezTo>
                <a:cubicBezTo>
                  <a:pt x="4003" y="2132"/>
                  <a:pt x="3809" y="2065"/>
                  <a:pt x="3681" y="1937"/>
                </a:cubicBezTo>
                <a:cubicBezTo>
                  <a:pt x="3939" y="1873"/>
                  <a:pt x="3939" y="1873"/>
                  <a:pt x="3939" y="1873"/>
                </a:cubicBezTo>
                <a:cubicBezTo>
                  <a:pt x="4067" y="1807"/>
                  <a:pt x="4131" y="1679"/>
                  <a:pt x="4067" y="1485"/>
                </a:cubicBezTo>
                <a:cubicBezTo>
                  <a:pt x="4003" y="1357"/>
                  <a:pt x="3873" y="1291"/>
                  <a:pt x="3681" y="1291"/>
                </a:cubicBezTo>
                <a:cubicBezTo>
                  <a:pt x="3487" y="1421"/>
                  <a:pt x="3487" y="1421"/>
                  <a:pt x="3487" y="1421"/>
                </a:cubicBezTo>
                <a:cubicBezTo>
                  <a:pt x="3551" y="1227"/>
                  <a:pt x="3615" y="1163"/>
                  <a:pt x="3809" y="1099"/>
                </a:cubicBezTo>
                <a:cubicBezTo>
                  <a:pt x="5164" y="582"/>
                  <a:pt x="5164" y="582"/>
                  <a:pt x="5164" y="582"/>
                </a:cubicBezTo>
                <a:cubicBezTo>
                  <a:pt x="5422" y="452"/>
                  <a:pt x="5681" y="646"/>
                  <a:pt x="5811" y="905"/>
                </a:cubicBezTo>
                <a:cubicBezTo>
                  <a:pt x="5875" y="1163"/>
                  <a:pt x="5747" y="1421"/>
                  <a:pt x="5489" y="1549"/>
                </a:cubicBezTo>
                <a:close/>
                <a:moveTo>
                  <a:pt x="3165" y="2260"/>
                </a:moveTo>
                <a:lnTo>
                  <a:pt x="3165" y="2260"/>
                </a:lnTo>
                <a:cubicBezTo>
                  <a:pt x="3551" y="2518"/>
                  <a:pt x="3551" y="2518"/>
                  <a:pt x="3551" y="2518"/>
                </a:cubicBezTo>
                <a:cubicBezTo>
                  <a:pt x="3423" y="3098"/>
                  <a:pt x="3423" y="3098"/>
                  <a:pt x="3423" y="3098"/>
                </a:cubicBezTo>
                <a:cubicBezTo>
                  <a:pt x="3293" y="3098"/>
                  <a:pt x="3293" y="3098"/>
                  <a:pt x="3293" y="3098"/>
                </a:cubicBezTo>
                <a:cubicBezTo>
                  <a:pt x="3423" y="2582"/>
                  <a:pt x="3423" y="2582"/>
                  <a:pt x="3423" y="2582"/>
                </a:cubicBezTo>
                <a:cubicBezTo>
                  <a:pt x="3034" y="2324"/>
                  <a:pt x="3034" y="2324"/>
                  <a:pt x="3034" y="2324"/>
                </a:cubicBezTo>
                <a:lnTo>
                  <a:pt x="3165" y="2260"/>
                </a:lnTo>
                <a:close/>
                <a:moveTo>
                  <a:pt x="2196" y="1615"/>
                </a:moveTo>
                <a:lnTo>
                  <a:pt x="2196" y="1615"/>
                </a:lnTo>
                <a:cubicBezTo>
                  <a:pt x="1938" y="1163"/>
                  <a:pt x="1938" y="1163"/>
                  <a:pt x="1938" y="1163"/>
                </a:cubicBezTo>
                <a:cubicBezTo>
                  <a:pt x="2066" y="1163"/>
                  <a:pt x="2066" y="1163"/>
                  <a:pt x="2066" y="1163"/>
                </a:cubicBezTo>
                <a:cubicBezTo>
                  <a:pt x="2260" y="1549"/>
                  <a:pt x="2260" y="1549"/>
                  <a:pt x="2260" y="1549"/>
                </a:cubicBezTo>
                <a:cubicBezTo>
                  <a:pt x="2518" y="1549"/>
                  <a:pt x="2518" y="1549"/>
                  <a:pt x="2518" y="1549"/>
                </a:cubicBezTo>
                <a:cubicBezTo>
                  <a:pt x="2648" y="1807"/>
                  <a:pt x="2648" y="1807"/>
                  <a:pt x="2648" y="1807"/>
                </a:cubicBezTo>
                <a:cubicBezTo>
                  <a:pt x="2582" y="1873"/>
                  <a:pt x="2582" y="1873"/>
                  <a:pt x="2582" y="1873"/>
                </a:cubicBezTo>
                <a:cubicBezTo>
                  <a:pt x="2454" y="1679"/>
                  <a:pt x="2454" y="1679"/>
                  <a:pt x="2454" y="1679"/>
                </a:cubicBezTo>
                <a:lnTo>
                  <a:pt x="2196" y="1615"/>
                </a:lnTo>
                <a:close/>
                <a:moveTo>
                  <a:pt x="2196" y="1615"/>
                </a:moveTo>
                <a:lnTo>
                  <a:pt x="2196" y="161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26">
            <a:extLst>
              <a:ext uri="{FF2B5EF4-FFF2-40B4-BE49-F238E27FC236}">
                <a16:creationId xmlns:a16="http://schemas.microsoft.com/office/drawing/2014/main" id="{E876071B-6372-45D7-867D-77403CAD9650}"/>
              </a:ext>
            </a:extLst>
          </p:cNvPr>
          <p:cNvSpPr>
            <a:spLocks/>
          </p:cNvSpPr>
          <p:nvPr/>
        </p:nvSpPr>
        <p:spPr bwMode="auto">
          <a:xfrm rot="20875150" flipH="1">
            <a:off x="5824538" y="2338388"/>
            <a:ext cx="2165350" cy="2024062"/>
          </a:xfrm>
          <a:custGeom>
            <a:avLst/>
            <a:gdLst>
              <a:gd name="T0" fmla="*/ 1512 w 1013"/>
              <a:gd name="T1" fmla="*/ 1460 h 995"/>
              <a:gd name="T2" fmla="*/ 929 w 1013"/>
              <a:gd name="T3" fmla="*/ 377 h 995"/>
              <a:gd name="T4" fmla="*/ 362 w 1013"/>
              <a:gd name="T5" fmla="*/ 770 h 995"/>
              <a:gd name="T6" fmla="*/ 1512 w 1013"/>
              <a:gd name="T7" fmla="*/ 1460 h 99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3" h="995">
                <a:moveTo>
                  <a:pt x="981" y="995"/>
                </a:moveTo>
                <a:cubicBezTo>
                  <a:pt x="981" y="995"/>
                  <a:pt x="1013" y="515"/>
                  <a:pt x="603" y="257"/>
                </a:cubicBezTo>
                <a:cubicBezTo>
                  <a:pt x="193" y="0"/>
                  <a:pt x="0" y="371"/>
                  <a:pt x="235" y="525"/>
                </a:cubicBezTo>
                <a:cubicBezTo>
                  <a:pt x="470" y="680"/>
                  <a:pt x="717" y="536"/>
                  <a:pt x="981" y="995"/>
                </a:cubicBezTo>
              </a:path>
            </a:pathLst>
          </a:custGeom>
          <a:solidFill>
            <a:srgbClr val="BFEA1F"/>
          </a:solidFill>
          <a:ln>
            <a:noFill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71">
            <a:extLst>
              <a:ext uri="{FF2B5EF4-FFF2-40B4-BE49-F238E27FC236}">
                <a16:creationId xmlns:a16="http://schemas.microsoft.com/office/drawing/2014/main" id="{248DD6FF-058C-441F-821F-4D6455CD8C97}"/>
              </a:ext>
            </a:extLst>
          </p:cNvPr>
          <p:cNvSpPr>
            <a:spLocks noEditPoints="1"/>
          </p:cNvSpPr>
          <p:nvPr/>
        </p:nvSpPr>
        <p:spPr bwMode="auto">
          <a:xfrm>
            <a:off x="7007225" y="2817813"/>
            <a:ext cx="309563" cy="468312"/>
          </a:xfrm>
          <a:custGeom>
            <a:avLst/>
            <a:gdLst>
              <a:gd name="T0" fmla="*/ 13 w 48"/>
              <a:gd name="T1" fmla="*/ 59 h 73"/>
              <a:gd name="T2" fmla="*/ 36 w 48"/>
              <a:gd name="T3" fmla="*/ 59 h 73"/>
              <a:gd name="T4" fmla="*/ 36 w 48"/>
              <a:gd name="T5" fmla="*/ 59 h 73"/>
              <a:gd name="T6" fmla="*/ 37 w 48"/>
              <a:gd name="T7" fmla="*/ 59 h 73"/>
              <a:gd name="T8" fmla="*/ 38 w 48"/>
              <a:gd name="T9" fmla="*/ 57 h 73"/>
              <a:gd name="T10" fmla="*/ 24 w 48"/>
              <a:gd name="T11" fmla="*/ 41 h 73"/>
              <a:gd name="T12" fmla="*/ 11 w 48"/>
              <a:gd name="T13" fmla="*/ 57 h 73"/>
              <a:gd name="T14" fmla="*/ 11 w 48"/>
              <a:gd name="T15" fmla="*/ 59 h 73"/>
              <a:gd name="T16" fmla="*/ 13 w 48"/>
              <a:gd name="T17" fmla="*/ 59 h 73"/>
              <a:gd name="T18" fmla="*/ 13 w 48"/>
              <a:gd name="T19" fmla="*/ 59 h 73"/>
              <a:gd name="T20" fmla="*/ 44 w 48"/>
              <a:gd name="T21" fmla="*/ 11 h 73"/>
              <a:gd name="T22" fmla="*/ 48 w 48"/>
              <a:gd name="T23" fmla="*/ 7 h 73"/>
              <a:gd name="T24" fmla="*/ 48 w 48"/>
              <a:gd name="T25" fmla="*/ 5 h 73"/>
              <a:gd name="T26" fmla="*/ 44 w 48"/>
              <a:gd name="T27" fmla="*/ 0 h 73"/>
              <a:gd name="T28" fmla="*/ 5 w 48"/>
              <a:gd name="T29" fmla="*/ 0 h 73"/>
              <a:gd name="T30" fmla="*/ 0 w 48"/>
              <a:gd name="T31" fmla="*/ 5 h 73"/>
              <a:gd name="T32" fmla="*/ 0 w 48"/>
              <a:gd name="T33" fmla="*/ 7 h 73"/>
              <a:gd name="T34" fmla="*/ 4 w 48"/>
              <a:gd name="T35" fmla="*/ 11 h 73"/>
              <a:gd name="T36" fmla="*/ 44 w 48"/>
              <a:gd name="T37" fmla="*/ 11 h 73"/>
              <a:gd name="T38" fmla="*/ 40 w 48"/>
              <a:gd name="T39" fmla="*/ 13 h 73"/>
              <a:gd name="T40" fmla="*/ 44 w 48"/>
              <a:gd name="T41" fmla="*/ 13 h 73"/>
              <a:gd name="T42" fmla="*/ 31 w 48"/>
              <a:gd name="T43" fmla="*/ 36 h 73"/>
              <a:gd name="T44" fmla="*/ 44 w 48"/>
              <a:gd name="T45" fmla="*/ 59 h 73"/>
              <a:gd name="T46" fmla="*/ 40 w 48"/>
              <a:gd name="T47" fmla="*/ 59 h 73"/>
              <a:gd name="T48" fmla="*/ 26 w 48"/>
              <a:gd name="T49" fmla="*/ 38 h 73"/>
              <a:gd name="T50" fmla="*/ 25 w 48"/>
              <a:gd name="T51" fmla="*/ 36 h 73"/>
              <a:gd name="T52" fmla="*/ 26 w 48"/>
              <a:gd name="T53" fmla="*/ 35 h 73"/>
              <a:gd name="T54" fmla="*/ 26 w 48"/>
              <a:gd name="T55" fmla="*/ 35 h 73"/>
              <a:gd name="T56" fmla="*/ 40 w 48"/>
              <a:gd name="T57" fmla="*/ 13 h 73"/>
              <a:gd name="T58" fmla="*/ 4 w 48"/>
              <a:gd name="T59" fmla="*/ 61 h 73"/>
              <a:gd name="T60" fmla="*/ 0 w 48"/>
              <a:gd name="T61" fmla="*/ 66 h 73"/>
              <a:gd name="T62" fmla="*/ 0 w 48"/>
              <a:gd name="T63" fmla="*/ 68 h 73"/>
              <a:gd name="T64" fmla="*/ 5 w 48"/>
              <a:gd name="T65" fmla="*/ 73 h 73"/>
              <a:gd name="T66" fmla="*/ 44 w 48"/>
              <a:gd name="T67" fmla="*/ 73 h 73"/>
              <a:gd name="T68" fmla="*/ 48 w 48"/>
              <a:gd name="T69" fmla="*/ 68 h 73"/>
              <a:gd name="T70" fmla="*/ 48 w 48"/>
              <a:gd name="T71" fmla="*/ 66 h 73"/>
              <a:gd name="T72" fmla="*/ 44 w 48"/>
              <a:gd name="T73" fmla="*/ 61 h 73"/>
              <a:gd name="T74" fmla="*/ 4 w 48"/>
              <a:gd name="T75" fmla="*/ 61 h 73"/>
              <a:gd name="T76" fmla="*/ 8 w 48"/>
              <a:gd name="T77" fmla="*/ 59 h 73"/>
              <a:gd name="T78" fmla="*/ 4 w 48"/>
              <a:gd name="T79" fmla="*/ 59 h 73"/>
              <a:gd name="T80" fmla="*/ 18 w 48"/>
              <a:gd name="T81" fmla="*/ 36 h 73"/>
              <a:gd name="T82" fmla="*/ 4 w 48"/>
              <a:gd name="T83" fmla="*/ 13 h 73"/>
              <a:gd name="T84" fmla="*/ 8 w 48"/>
              <a:gd name="T85" fmla="*/ 13 h 73"/>
              <a:gd name="T86" fmla="*/ 22 w 48"/>
              <a:gd name="T87" fmla="*/ 35 h 73"/>
              <a:gd name="T88" fmla="*/ 24 w 48"/>
              <a:gd name="T89" fmla="*/ 37 h 73"/>
              <a:gd name="T90" fmla="*/ 22 w 48"/>
              <a:gd name="T91" fmla="*/ 38 h 73"/>
              <a:gd name="T92" fmla="*/ 8 w 48"/>
              <a:gd name="T93" fmla="*/ 5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" h="73">
                <a:moveTo>
                  <a:pt x="13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6" y="59"/>
                  <a:pt x="37" y="59"/>
                  <a:pt x="37" y="59"/>
                </a:cubicBezTo>
                <a:cubicBezTo>
                  <a:pt x="38" y="58"/>
                  <a:pt x="38" y="57"/>
                  <a:pt x="38" y="57"/>
                </a:cubicBezTo>
                <a:cubicBezTo>
                  <a:pt x="36" y="49"/>
                  <a:pt x="31" y="41"/>
                  <a:pt x="24" y="41"/>
                </a:cubicBezTo>
                <a:cubicBezTo>
                  <a:pt x="17" y="41"/>
                  <a:pt x="12" y="49"/>
                  <a:pt x="11" y="57"/>
                </a:cubicBezTo>
                <a:cubicBezTo>
                  <a:pt x="11" y="57"/>
                  <a:pt x="11" y="58"/>
                  <a:pt x="11" y="59"/>
                </a:cubicBezTo>
                <a:cubicBezTo>
                  <a:pt x="12" y="59"/>
                  <a:pt x="12" y="59"/>
                  <a:pt x="13" y="59"/>
                </a:cubicBezTo>
                <a:cubicBezTo>
                  <a:pt x="13" y="59"/>
                  <a:pt x="13" y="59"/>
                  <a:pt x="13" y="59"/>
                </a:cubicBezTo>
                <a:close/>
                <a:moveTo>
                  <a:pt x="44" y="11"/>
                </a:moveTo>
                <a:cubicBezTo>
                  <a:pt x="47" y="11"/>
                  <a:pt x="48" y="9"/>
                  <a:pt x="48" y="7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2"/>
                  <a:pt x="46" y="0"/>
                  <a:pt x="44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0" y="7"/>
                  <a:pt x="0" y="7"/>
                </a:cubicBezTo>
                <a:cubicBezTo>
                  <a:pt x="0" y="9"/>
                  <a:pt x="2" y="11"/>
                  <a:pt x="4" y="11"/>
                </a:cubicBezTo>
                <a:cubicBezTo>
                  <a:pt x="44" y="11"/>
                  <a:pt x="44" y="11"/>
                  <a:pt x="44" y="11"/>
                </a:cubicBezTo>
                <a:close/>
                <a:moveTo>
                  <a:pt x="40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3" y="22"/>
                  <a:pt x="39" y="31"/>
                  <a:pt x="31" y="36"/>
                </a:cubicBezTo>
                <a:cubicBezTo>
                  <a:pt x="39" y="42"/>
                  <a:pt x="43" y="50"/>
                  <a:pt x="44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39" y="51"/>
                  <a:pt x="35" y="41"/>
                  <a:pt x="26" y="38"/>
                </a:cubicBezTo>
                <a:cubicBezTo>
                  <a:pt x="25" y="38"/>
                  <a:pt x="25" y="37"/>
                  <a:pt x="25" y="36"/>
                </a:cubicBezTo>
                <a:cubicBezTo>
                  <a:pt x="25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34" y="32"/>
                  <a:pt x="39" y="21"/>
                  <a:pt x="40" y="13"/>
                </a:cubicBezTo>
                <a:close/>
                <a:moveTo>
                  <a:pt x="4" y="61"/>
                </a:moveTo>
                <a:cubicBezTo>
                  <a:pt x="2" y="62"/>
                  <a:pt x="0" y="64"/>
                  <a:pt x="0" y="6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0"/>
                  <a:pt x="2" y="73"/>
                  <a:pt x="5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46" y="73"/>
                  <a:pt x="48" y="70"/>
                  <a:pt x="48" y="68"/>
                </a:cubicBezTo>
                <a:cubicBezTo>
                  <a:pt x="48" y="66"/>
                  <a:pt x="48" y="66"/>
                  <a:pt x="48" y="66"/>
                </a:cubicBezTo>
                <a:cubicBezTo>
                  <a:pt x="48" y="64"/>
                  <a:pt x="47" y="62"/>
                  <a:pt x="44" y="61"/>
                </a:cubicBezTo>
                <a:cubicBezTo>
                  <a:pt x="4" y="61"/>
                  <a:pt x="4" y="61"/>
                  <a:pt x="4" y="61"/>
                </a:cubicBezTo>
                <a:close/>
                <a:moveTo>
                  <a:pt x="8" y="59"/>
                </a:moveTo>
                <a:cubicBezTo>
                  <a:pt x="4" y="59"/>
                  <a:pt x="4" y="59"/>
                  <a:pt x="4" y="59"/>
                </a:cubicBezTo>
                <a:cubicBezTo>
                  <a:pt x="5" y="50"/>
                  <a:pt x="10" y="42"/>
                  <a:pt x="18" y="36"/>
                </a:cubicBezTo>
                <a:cubicBezTo>
                  <a:pt x="10" y="31"/>
                  <a:pt x="5" y="22"/>
                  <a:pt x="4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9" y="21"/>
                  <a:pt x="14" y="32"/>
                  <a:pt x="22" y="35"/>
                </a:cubicBezTo>
                <a:cubicBezTo>
                  <a:pt x="23" y="35"/>
                  <a:pt x="24" y="36"/>
                  <a:pt x="24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14" y="41"/>
                  <a:pt x="9" y="51"/>
                  <a:pt x="8" y="5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32">
            <a:extLst>
              <a:ext uri="{FF2B5EF4-FFF2-40B4-BE49-F238E27FC236}">
                <a16:creationId xmlns:a16="http://schemas.microsoft.com/office/drawing/2014/main" id="{211C00A9-E69D-4499-A877-1956027F3898}"/>
              </a:ext>
            </a:extLst>
          </p:cNvPr>
          <p:cNvSpPr>
            <a:spLocks/>
          </p:cNvSpPr>
          <p:nvPr/>
        </p:nvSpPr>
        <p:spPr bwMode="auto">
          <a:xfrm rot="21319952" flipH="1">
            <a:off x="6094413" y="3546475"/>
            <a:ext cx="1847850" cy="928688"/>
          </a:xfrm>
          <a:custGeom>
            <a:avLst/>
            <a:gdLst>
              <a:gd name="T0" fmla="*/ 1332 w 1012"/>
              <a:gd name="T1" fmla="*/ 670 h 525"/>
              <a:gd name="T2" fmla="*/ 588 w 1012"/>
              <a:gd name="T3" fmla="*/ 80 h 525"/>
              <a:gd name="T4" fmla="*/ 321 w 1012"/>
              <a:gd name="T5" fmla="*/ 523 h 525"/>
              <a:gd name="T6" fmla="*/ 620 w 1012"/>
              <a:gd name="T7" fmla="*/ 505 h 525"/>
              <a:gd name="T8" fmla="*/ 1332 w 1012"/>
              <a:gd name="T9" fmla="*/ 670 h 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12" h="525">
                <a:moveTo>
                  <a:pt x="1012" y="525"/>
                </a:moveTo>
                <a:cubicBezTo>
                  <a:pt x="1012" y="525"/>
                  <a:pt x="868" y="126"/>
                  <a:pt x="447" y="63"/>
                </a:cubicBezTo>
                <a:cubicBezTo>
                  <a:pt x="25" y="0"/>
                  <a:pt x="0" y="368"/>
                  <a:pt x="244" y="410"/>
                </a:cubicBezTo>
                <a:cubicBezTo>
                  <a:pt x="327" y="424"/>
                  <a:pt x="398" y="410"/>
                  <a:pt x="471" y="396"/>
                </a:cubicBezTo>
                <a:cubicBezTo>
                  <a:pt x="615" y="369"/>
                  <a:pt x="764" y="341"/>
                  <a:pt x="1012" y="525"/>
                </a:cubicBezTo>
              </a:path>
            </a:pathLst>
          </a:custGeom>
          <a:solidFill>
            <a:srgbClr val="003760"/>
          </a:solidFill>
          <a:ln>
            <a:noFill/>
          </a:ln>
          <a:effectLst/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Shape 227">
            <a:extLst>
              <a:ext uri="{FF2B5EF4-FFF2-40B4-BE49-F238E27FC236}">
                <a16:creationId xmlns:a16="http://schemas.microsoft.com/office/drawing/2014/main" id="{C12B8750-E48B-494C-BD37-17E474940D1C}"/>
              </a:ext>
            </a:extLst>
          </p:cNvPr>
          <p:cNvSpPr/>
          <p:nvPr/>
        </p:nvSpPr>
        <p:spPr>
          <a:xfrm>
            <a:off x="7132638" y="3689350"/>
            <a:ext cx="434975" cy="463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lIns="38100" tIns="38100" rIns="38100" bIns="38100" anchor="ctr"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30" name="TextBox 13">
            <a:extLst>
              <a:ext uri="{FF2B5EF4-FFF2-40B4-BE49-F238E27FC236}">
                <a16:creationId xmlns:a16="http://schemas.microsoft.com/office/drawing/2014/main" id="{9DD74943-8E54-4BA3-BC24-D6A12BEE9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21177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1" name="TextBox 13">
            <a:extLst>
              <a:ext uri="{FF2B5EF4-FFF2-40B4-BE49-F238E27FC236}">
                <a16:creationId xmlns:a16="http://schemas.microsoft.com/office/drawing/2014/main" id="{C058505B-0824-4D36-BA0A-0D34452FD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525" y="2403475"/>
            <a:ext cx="2333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2" name="TextBox 13">
            <a:extLst>
              <a:ext uri="{FF2B5EF4-FFF2-40B4-BE49-F238E27FC236}">
                <a16:creationId xmlns:a16="http://schemas.microsoft.com/office/drawing/2014/main" id="{0B82BC48-EC1C-4F04-BBCA-54F4B93F1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513" y="203358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3" name="TextBox 13">
            <a:extLst>
              <a:ext uri="{FF2B5EF4-FFF2-40B4-BE49-F238E27FC236}">
                <a16:creationId xmlns:a16="http://schemas.microsoft.com/office/drawing/2014/main" id="{4ADC171D-2265-4F44-8B58-91D8B253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2319338"/>
            <a:ext cx="2333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4" name="TextBox 13">
            <a:extLst>
              <a:ext uri="{FF2B5EF4-FFF2-40B4-BE49-F238E27FC236}">
                <a16:creationId xmlns:a16="http://schemas.microsoft.com/office/drawing/2014/main" id="{279153CE-2636-4833-9567-E9551E9D5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975" y="370681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5" name="TextBox 13">
            <a:extLst>
              <a:ext uri="{FF2B5EF4-FFF2-40B4-BE49-F238E27FC236}">
                <a16:creationId xmlns:a16="http://schemas.microsoft.com/office/drawing/2014/main" id="{31156C5D-74A9-4343-9819-0F4AB85F0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00" y="3992563"/>
            <a:ext cx="2333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6" name="TextBox 13">
            <a:extLst>
              <a:ext uri="{FF2B5EF4-FFF2-40B4-BE49-F238E27FC236}">
                <a16:creationId xmlns:a16="http://schemas.microsoft.com/office/drawing/2014/main" id="{D05ED930-EFD8-4758-B907-00C4ABB72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66236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7" name="TextBox 13">
            <a:extLst>
              <a:ext uri="{FF2B5EF4-FFF2-40B4-BE49-F238E27FC236}">
                <a16:creationId xmlns:a16="http://schemas.microsoft.com/office/drawing/2014/main" id="{D0321C38-C59B-4351-82CB-8325E0818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3948113"/>
            <a:ext cx="233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80648C9-5AEB-418C-B17C-F276647FACE0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5" name="文本框 4">
            <a:extLst>
              <a:ext uri="{FF2B5EF4-FFF2-40B4-BE49-F238E27FC236}">
                <a16:creationId xmlns:a16="http://schemas.microsoft.com/office/drawing/2014/main" id="{B8188F20-9B52-406E-A3FF-EB20A3BC5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8436" name="Slide Number Placeholder 7">
            <a:extLst>
              <a:ext uri="{FF2B5EF4-FFF2-40B4-BE49-F238E27FC236}">
                <a16:creationId xmlns:a16="http://schemas.microsoft.com/office/drawing/2014/main" id="{FDEBF930-44F0-4688-AA3E-B9B8EF4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0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1DD2FD9-8FC9-4314-B686-57CDB6763337}" type="slidenum">
              <a:rPr lang="en-US" altLang="zh-CN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pPr/>
              <a:t>17</a:t>
            </a:fld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Freeform 64">
            <a:extLst>
              <a:ext uri="{FF2B5EF4-FFF2-40B4-BE49-F238E27FC236}">
                <a16:creationId xmlns:a16="http://schemas.microsoft.com/office/drawing/2014/main" id="{041BF0A9-7C40-4D9F-910F-717828CD0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5024438"/>
            <a:ext cx="184150" cy="622300"/>
          </a:xfrm>
          <a:custGeom>
            <a:avLst/>
            <a:gdLst>
              <a:gd name="T0" fmla="*/ 38 w 478"/>
              <a:gd name="T1" fmla="*/ 1604 h 1605"/>
              <a:gd name="T2" fmla="*/ 477 w 478"/>
              <a:gd name="T3" fmla="*/ 1604 h 1605"/>
              <a:gd name="T4" fmla="*/ 458 w 478"/>
              <a:gd name="T5" fmla="*/ 0 h 1605"/>
              <a:gd name="T6" fmla="*/ 0 w 478"/>
              <a:gd name="T7" fmla="*/ 0 h 1605"/>
              <a:gd name="T8" fmla="*/ 38 w 478"/>
              <a:gd name="T9" fmla="*/ 1604 h 1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8" h="1605">
                <a:moveTo>
                  <a:pt x="38" y="1604"/>
                </a:moveTo>
                <a:lnTo>
                  <a:pt x="477" y="1604"/>
                </a:lnTo>
                <a:lnTo>
                  <a:pt x="458" y="0"/>
                </a:lnTo>
                <a:lnTo>
                  <a:pt x="0" y="0"/>
                </a:lnTo>
                <a:lnTo>
                  <a:pt x="38" y="1604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91A5D5DA-D433-4948-B399-E441AB2AF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4935538"/>
            <a:ext cx="177800" cy="184150"/>
          </a:xfrm>
          <a:custGeom>
            <a:avLst/>
            <a:gdLst>
              <a:gd name="T0" fmla="*/ 0 w 459"/>
              <a:gd name="T1" fmla="*/ 248 h 478"/>
              <a:gd name="T2" fmla="*/ 0 w 459"/>
              <a:gd name="T3" fmla="*/ 248 h 478"/>
              <a:gd name="T4" fmla="*/ 229 w 459"/>
              <a:gd name="T5" fmla="*/ 477 h 478"/>
              <a:gd name="T6" fmla="*/ 439 w 459"/>
              <a:gd name="T7" fmla="*/ 229 h 478"/>
              <a:gd name="T8" fmla="*/ 229 w 459"/>
              <a:gd name="T9" fmla="*/ 0 h 478"/>
              <a:gd name="T10" fmla="*/ 0 w 459"/>
              <a:gd name="T11" fmla="*/ 24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59" h="478">
                <a:moveTo>
                  <a:pt x="0" y="248"/>
                </a:moveTo>
                <a:lnTo>
                  <a:pt x="0" y="248"/>
                </a:lnTo>
                <a:cubicBezTo>
                  <a:pt x="19" y="363"/>
                  <a:pt x="114" y="477"/>
                  <a:pt x="229" y="477"/>
                </a:cubicBezTo>
                <a:cubicBezTo>
                  <a:pt x="363" y="477"/>
                  <a:pt x="458" y="363"/>
                  <a:pt x="439" y="229"/>
                </a:cubicBezTo>
                <a:cubicBezTo>
                  <a:pt x="439" y="114"/>
                  <a:pt x="343" y="0"/>
                  <a:pt x="229" y="0"/>
                </a:cubicBezTo>
                <a:cubicBezTo>
                  <a:pt x="95" y="0"/>
                  <a:pt x="0" y="114"/>
                  <a:pt x="0" y="248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1E708AC3-6771-4BB7-B47B-F06838561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638" y="4951413"/>
            <a:ext cx="133350" cy="111125"/>
          </a:xfrm>
          <a:custGeom>
            <a:avLst/>
            <a:gdLst>
              <a:gd name="T0" fmla="*/ 172 w 345"/>
              <a:gd name="T1" fmla="*/ 287 h 288"/>
              <a:gd name="T2" fmla="*/ 172 w 345"/>
              <a:gd name="T3" fmla="*/ 287 h 288"/>
              <a:gd name="T4" fmla="*/ 344 w 345"/>
              <a:gd name="T5" fmla="*/ 134 h 288"/>
              <a:gd name="T6" fmla="*/ 172 w 345"/>
              <a:gd name="T7" fmla="*/ 0 h 288"/>
              <a:gd name="T8" fmla="*/ 0 w 345"/>
              <a:gd name="T9" fmla="*/ 134 h 288"/>
              <a:gd name="T10" fmla="*/ 172 w 345"/>
              <a:gd name="T11" fmla="*/ 28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288">
                <a:moveTo>
                  <a:pt x="172" y="287"/>
                </a:moveTo>
                <a:lnTo>
                  <a:pt x="172" y="287"/>
                </a:lnTo>
                <a:cubicBezTo>
                  <a:pt x="267" y="287"/>
                  <a:pt x="344" y="210"/>
                  <a:pt x="344" y="134"/>
                </a:cubicBezTo>
                <a:cubicBezTo>
                  <a:pt x="344" y="57"/>
                  <a:pt x="267" y="0"/>
                  <a:pt x="172" y="0"/>
                </a:cubicBezTo>
                <a:cubicBezTo>
                  <a:pt x="77" y="0"/>
                  <a:pt x="0" y="57"/>
                  <a:pt x="0" y="134"/>
                </a:cubicBezTo>
                <a:cubicBezTo>
                  <a:pt x="0" y="210"/>
                  <a:pt x="77" y="287"/>
                  <a:pt x="172" y="287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3E0E2599-D0B0-4E41-B86B-0F2D518F2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4951413"/>
            <a:ext cx="200025" cy="755650"/>
          </a:xfrm>
          <a:custGeom>
            <a:avLst/>
            <a:gdLst>
              <a:gd name="T0" fmla="*/ 38 w 516"/>
              <a:gd name="T1" fmla="*/ 1947 h 1948"/>
              <a:gd name="T2" fmla="*/ 515 w 516"/>
              <a:gd name="T3" fmla="*/ 1928 h 1948"/>
              <a:gd name="T4" fmla="*/ 477 w 516"/>
              <a:gd name="T5" fmla="*/ 0 h 1948"/>
              <a:gd name="T6" fmla="*/ 0 w 516"/>
              <a:gd name="T7" fmla="*/ 20 h 1948"/>
              <a:gd name="T8" fmla="*/ 38 w 516"/>
              <a:gd name="T9" fmla="*/ 1947 h 1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1948">
                <a:moveTo>
                  <a:pt x="38" y="1947"/>
                </a:moveTo>
                <a:lnTo>
                  <a:pt x="515" y="1928"/>
                </a:lnTo>
                <a:lnTo>
                  <a:pt x="477" y="0"/>
                </a:lnTo>
                <a:lnTo>
                  <a:pt x="0" y="20"/>
                </a:lnTo>
                <a:lnTo>
                  <a:pt x="38" y="1947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5895887D-3C0B-448D-9C43-1634BE0A8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4862513"/>
            <a:ext cx="193675" cy="185737"/>
          </a:xfrm>
          <a:custGeom>
            <a:avLst/>
            <a:gdLst>
              <a:gd name="T0" fmla="*/ 0 w 497"/>
              <a:gd name="T1" fmla="*/ 249 h 479"/>
              <a:gd name="T2" fmla="*/ 0 w 497"/>
              <a:gd name="T3" fmla="*/ 249 h 479"/>
              <a:gd name="T4" fmla="*/ 248 w 497"/>
              <a:gd name="T5" fmla="*/ 478 h 479"/>
              <a:gd name="T6" fmla="*/ 477 w 497"/>
              <a:gd name="T7" fmla="*/ 229 h 479"/>
              <a:gd name="T8" fmla="*/ 229 w 497"/>
              <a:gd name="T9" fmla="*/ 0 h 479"/>
              <a:gd name="T10" fmla="*/ 0 w 497"/>
              <a:gd name="T11" fmla="*/ 24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7" h="479">
                <a:moveTo>
                  <a:pt x="0" y="249"/>
                </a:moveTo>
                <a:lnTo>
                  <a:pt x="0" y="249"/>
                </a:lnTo>
                <a:cubicBezTo>
                  <a:pt x="0" y="382"/>
                  <a:pt x="114" y="478"/>
                  <a:pt x="248" y="478"/>
                </a:cubicBezTo>
                <a:cubicBezTo>
                  <a:pt x="382" y="478"/>
                  <a:pt x="496" y="363"/>
                  <a:pt x="477" y="229"/>
                </a:cubicBezTo>
                <a:cubicBezTo>
                  <a:pt x="477" y="96"/>
                  <a:pt x="362" y="0"/>
                  <a:pt x="229" y="0"/>
                </a:cubicBezTo>
                <a:cubicBezTo>
                  <a:pt x="95" y="0"/>
                  <a:pt x="0" y="115"/>
                  <a:pt x="0" y="249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Freeform 69">
            <a:extLst>
              <a:ext uri="{FF2B5EF4-FFF2-40B4-BE49-F238E27FC236}">
                <a16:creationId xmlns:a16="http://schemas.microsoft.com/office/drawing/2014/main" id="{83216F7A-08AC-43CD-8305-B8DFD7907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5008563"/>
            <a:ext cx="185738" cy="696912"/>
          </a:xfrm>
          <a:custGeom>
            <a:avLst/>
            <a:gdLst>
              <a:gd name="T0" fmla="*/ 38 w 479"/>
              <a:gd name="T1" fmla="*/ 1794 h 1795"/>
              <a:gd name="T2" fmla="*/ 478 w 479"/>
              <a:gd name="T3" fmla="*/ 1794 h 1795"/>
              <a:gd name="T4" fmla="*/ 440 w 479"/>
              <a:gd name="T5" fmla="*/ 0 h 1795"/>
              <a:gd name="T6" fmla="*/ 0 w 479"/>
              <a:gd name="T7" fmla="*/ 19 h 1795"/>
              <a:gd name="T8" fmla="*/ 38 w 479"/>
              <a:gd name="T9" fmla="*/ 1794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1795">
                <a:moveTo>
                  <a:pt x="38" y="1794"/>
                </a:moveTo>
                <a:lnTo>
                  <a:pt x="478" y="1794"/>
                </a:lnTo>
                <a:lnTo>
                  <a:pt x="440" y="0"/>
                </a:lnTo>
                <a:lnTo>
                  <a:pt x="0" y="19"/>
                </a:lnTo>
                <a:lnTo>
                  <a:pt x="38" y="1794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70">
            <a:extLst>
              <a:ext uri="{FF2B5EF4-FFF2-40B4-BE49-F238E27FC236}">
                <a16:creationId xmlns:a16="http://schemas.microsoft.com/office/drawing/2014/main" id="{2175AC7B-495C-4310-ABB6-65D694C47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4929188"/>
            <a:ext cx="169863" cy="171450"/>
          </a:xfrm>
          <a:custGeom>
            <a:avLst/>
            <a:gdLst>
              <a:gd name="T0" fmla="*/ 0 w 441"/>
              <a:gd name="T1" fmla="*/ 229 h 440"/>
              <a:gd name="T2" fmla="*/ 0 w 441"/>
              <a:gd name="T3" fmla="*/ 229 h 440"/>
              <a:gd name="T4" fmla="*/ 230 w 441"/>
              <a:gd name="T5" fmla="*/ 439 h 440"/>
              <a:gd name="T6" fmla="*/ 440 w 441"/>
              <a:gd name="T7" fmla="*/ 210 h 440"/>
              <a:gd name="T8" fmla="*/ 230 w 441"/>
              <a:gd name="T9" fmla="*/ 0 h 440"/>
              <a:gd name="T10" fmla="*/ 0 w 441"/>
              <a:gd name="T11" fmla="*/ 229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1" h="440">
                <a:moveTo>
                  <a:pt x="0" y="229"/>
                </a:moveTo>
                <a:lnTo>
                  <a:pt x="0" y="229"/>
                </a:lnTo>
                <a:cubicBezTo>
                  <a:pt x="0" y="344"/>
                  <a:pt x="96" y="439"/>
                  <a:pt x="230" y="439"/>
                </a:cubicBezTo>
                <a:cubicBezTo>
                  <a:pt x="344" y="439"/>
                  <a:pt x="440" y="344"/>
                  <a:pt x="440" y="210"/>
                </a:cubicBezTo>
                <a:cubicBezTo>
                  <a:pt x="440" y="96"/>
                  <a:pt x="344" y="0"/>
                  <a:pt x="230" y="0"/>
                </a:cubicBezTo>
                <a:cubicBezTo>
                  <a:pt x="96" y="0"/>
                  <a:pt x="0" y="96"/>
                  <a:pt x="0" y="229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71">
            <a:extLst>
              <a:ext uri="{FF2B5EF4-FFF2-40B4-BE49-F238E27FC236}">
                <a16:creationId xmlns:a16="http://schemas.microsoft.com/office/drawing/2014/main" id="{948D8DC6-17EE-42D6-8114-783C1B571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175" y="5180013"/>
            <a:ext cx="161925" cy="533400"/>
          </a:xfrm>
          <a:custGeom>
            <a:avLst/>
            <a:gdLst>
              <a:gd name="T0" fmla="*/ 19 w 420"/>
              <a:gd name="T1" fmla="*/ 1374 h 1375"/>
              <a:gd name="T2" fmla="*/ 419 w 420"/>
              <a:gd name="T3" fmla="*/ 1355 h 1375"/>
              <a:gd name="T4" fmla="*/ 400 w 420"/>
              <a:gd name="T5" fmla="*/ 0 h 1375"/>
              <a:gd name="T6" fmla="*/ 0 w 420"/>
              <a:gd name="T7" fmla="*/ 0 h 1375"/>
              <a:gd name="T8" fmla="*/ 19 w 420"/>
              <a:gd name="T9" fmla="*/ 1374 h 1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0" h="1375">
                <a:moveTo>
                  <a:pt x="19" y="1374"/>
                </a:moveTo>
                <a:lnTo>
                  <a:pt x="419" y="1355"/>
                </a:lnTo>
                <a:lnTo>
                  <a:pt x="400" y="0"/>
                </a:lnTo>
                <a:lnTo>
                  <a:pt x="0" y="0"/>
                </a:lnTo>
                <a:lnTo>
                  <a:pt x="19" y="1374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72">
            <a:extLst>
              <a:ext uri="{FF2B5EF4-FFF2-40B4-BE49-F238E27FC236}">
                <a16:creationId xmlns:a16="http://schemas.microsoft.com/office/drawing/2014/main" id="{02A0E95F-CFF4-44B3-BF59-800A0969F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175" y="5097463"/>
            <a:ext cx="155575" cy="155575"/>
          </a:xfrm>
          <a:custGeom>
            <a:avLst/>
            <a:gdLst>
              <a:gd name="T0" fmla="*/ 0 w 401"/>
              <a:gd name="T1" fmla="*/ 210 h 402"/>
              <a:gd name="T2" fmla="*/ 0 w 401"/>
              <a:gd name="T3" fmla="*/ 210 h 402"/>
              <a:gd name="T4" fmla="*/ 210 w 401"/>
              <a:gd name="T5" fmla="*/ 401 h 402"/>
              <a:gd name="T6" fmla="*/ 400 w 401"/>
              <a:gd name="T7" fmla="*/ 210 h 402"/>
              <a:gd name="T8" fmla="*/ 190 w 401"/>
              <a:gd name="T9" fmla="*/ 0 h 402"/>
              <a:gd name="T10" fmla="*/ 0 w 401"/>
              <a:gd name="T11" fmla="*/ 21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1" h="402">
                <a:moveTo>
                  <a:pt x="0" y="210"/>
                </a:moveTo>
                <a:lnTo>
                  <a:pt x="0" y="210"/>
                </a:lnTo>
                <a:cubicBezTo>
                  <a:pt x="0" y="325"/>
                  <a:pt x="95" y="401"/>
                  <a:pt x="210" y="401"/>
                </a:cubicBezTo>
                <a:cubicBezTo>
                  <a:pt x="305" y="401"/>
                  <a:pt x="400" y="305"/>
                  <a:pt x="400" y="210"/>
                </a:cubicBezTo>
                <a:cubicBezTo>
                  <a:pt x="400" y="96"/>
                  <a:pt x="305" y="0"/>
                  <a:pt x="190" y="0"/>
                </a:cubicBezTo>
                <a:cubicBezTo>
                  <a:pt x="76" y="0"/>
                  <a:pt x="0" y="96"/>
                  <a:pt x="0" y="210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73">
            <a:extLst>
              <a:ext uri="{FF2B5EF4-FFF2-40B4-BE49-F238E27FC236}">
                <a16:creationId xmlns:a16="http://schemas.microsoft.com/office/drawing/2014/main" id="{B05BA5B2-3FFD-4AFC-9FF8-3FB2FA499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988" y="5580063"/>
            <a:ext cx="66675" cy="74612"/>
          </a:xfrm>
          <a:custGeom>
            <a:avLst/>
            <a:gdLst>
              <a:gd name="T0" fmla="*/ 115 w 172"/>
              <a:gd name="T1" fmla="*/ 0 h 192"/>
              <a:gd name="T2" fmla="*/ 0 w 172"/>
              <a:gd name="T3" fmla="*/ 172 h 192"/>
              <a:gd name="T4" fmla="*/ 76 w 172"/>
              <a:gd name="T5" fmla="*/ 191 h 192"/>
              <a:gd name="T6" fmla="*/ 171 w 172"/>
              <a:gd name="T7" fmla="*/ 191 h 192"/>
              <a:gd name="T8" fmla="*/ 171 w 172"/>
              <a:gd name="T9" fmla="*/ 115 h 192"/>
              <a:gd name="T10" fmla="*/ 115 w 172"/>
              <a:gd name="T11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" h="192">
                <a:moveTo>
                  <a:pt x="115" y="0"/>
                </a:moveTo>
                <a:lnTo>
                  <a:pt x="0" y="172"/>
                </a:lnTo>
                <a:lnTo>
                  <a:pt x="76" y="191"/>
                </a:lnTo>
                <a:lnTo>
                  <a:pt x="171" y="191"/>
                </a:lnTo>
                <a:lnTo>
                  <a:pt x="171" y="115"/>
                </a:lnTo>
                <a:lnTo>
                  <a:pt x="115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Freeform 74">
            <a:extLst>
              <a:ext uri="{FF2B5EF4-FFF2-40B4-BE49-F238E27FC236}">
                <a16:creationId xmlns:a16="http://schemas.microsoft.com/office/drawing/2014/main" id="{907AADF9-547D-43BB-A43B-3C67C7AB8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5386388"/>
            <a:ext cx="260350" cy="563562"/>
          </a:xfrm>
          <a:custGeom>
            <a:avLst/>
            <a:gdLst>
              <a:gd name="T0" fmla="*/ 516 w 669"/>
              <a:gd name="T1" fmla="*/ 496 h 1451"/>
              <a:gd name="T2" fmla="*/ 516 w 669"/>
              <a:gd name="T3" fmla="*/ 496 h 1451"/>
              <a:gd name="T4" fmla="*/ 631 w 669"/>
              <a:gd name="T5" fmla="*/ 248 h 1451"/>
              <a:gd name="T6" fmla="*/ 497 w 669"/>
              <a:gd name="T7" fmla="*/ 38 h 1451"/>
              <a:gd name="T8" fmla="*/ 229 w 669"/>
              <a:gd name="T9" fmla="*/ 152 h 1451"/>
              <a:gd name="T10" fmla="*/ 0 w 669"/>
              <a:gd name="T11" fmla="*/ 515 h 1451"/>
              <a:gd name="T12" fmla="*/ 0 w 669"/>
              <a:gd name="T13" fmla="*/ 1450 h 1451"/>
              <a:gd name="T14" fmla="*/ 516 w 669"/>
              <a:gd name="T15" fmla="*/ 496 h 1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69" h="1451">
                <a:moveTo>
                  <a:pt x="516" y="496"/>
                </a:moveTo>
                <a:lnTo>
                  <a:pt x="516" y="496"/>
                </a:lnTo>
                <a:cubicBezTo>
                  <a:pt x="631" y="248"/>
                  <a:pt x="631" y="248"/>
                  <a:pt x="631" y="248"/>
                </a:cubicBezTo>
                <a:cubicBezTo>
                  <a:pt x="631" y="248"/>
                  <a:pt x="668" y="114"/>
                  <a:pt x="497" y="38"/>
                </a:cubicBezTo>
                <a:cubicBezTo>
                  <a:pt x="497" y="38"/>
                  <a:pt x="344" y="0"/>
                  <a:pt x="229" y="152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1450"/>
                  <a:pt x="0" y="1450"/>
                  <a:pt x="0" y="1450"/>
                </a:cubicBezTo>
                <a:lnTo>
                  <a:pt x="516" y="496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75">
            <a:extLst>
              <a:ext uri="{FF2B5EF4-FFF2-40B4-BE49-F238E27FC236}">
                <a16:creationId xmlns:a16="http://schemas.microsoft.com/office/drawing/2014/main" id="{FD5DC88D-4B4F-4D2C-8436-8CA7412FD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0" y="5430838"/>
            <a:ext cx="111125" cy="149225"/>
          </a:xfrm>
          <a:custGeom>
            <a:avLst/>
            <a:gdLst>
              <a:gd name="T0" fmla="*/ 286 w 287"/>
              <a:gd name="T1" fmla="*/ 134 h 383"/>
              <a:gd name="T2" fmla="*/ 286 w 287"/>
              <a:gd name="T3" fmla="*/ 134 h 383"/>
              <a:gd name="T4" fmla="*/ 191 w 287"/>
              <a:gd name="T5" fmla="*/ 0 h 383"/>
              <a:gd name="T6" fmla="*/ 38 w 287"/>
              <a:gd name="T7" fmla="*/ 230 h 383"/>
              <a:gd name="T8" fmla="*/ 114 w 287"/>
              <a:gd name="T9" fmla="*/ 382 h 383"/>
              <a:gd name="T10" fmla="*/ 153 w 287"/>
              <a:gd name="T11" fmla="*/ 382 h 383"/>
              <a:gd name="T12" fmla="*/ 286 w 287"/>
              <a:gd name="T13" fmla="*/ 134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7" h="383">
                <a:moveTo>
                  <a:pt x="286" y="134"/>
                </a:moveTo>
                <a:lnTo>
                  <a:pt x="286" y="134"/>
                </a:lnTo>
                <a:cubicBezTo>
                  <a:pt x="286" y="134"/>
                  <a:pt x="286" y="0"/>
                  <a:pt x="191" y="0"/>
                </a:cubicBezTo>
                <a:cubicBezTo>
                  <a:pt x="191" y="0"/>
                  <a:pt x="133" y="19"/>
                  <a:pt x="38" y="230"/>
                </a:cubicBezTo>
                <a:cubicBezTo>
                  <a:pt x="38" y="230"/>
                  <a:pt x="0" y="344"/>
                  <a:pt x="114" y="382"/>
                </a:cubicBezTo>
                <a:cubicBezTo>
                  <a:pt x="153" y="382"/>
                  <a:pt x="153" y="382"/>
                  <a:pt x="153" y="382"/>
                </a:cubicBezTo>
                <a:lnTo>
                  <a:pt x="286" y="134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Freeform 76">
            <a:extLst>
              <a:ext uri="{FF2B5EF4-FFF2-40B4-BE49-F238E27FC236}">
                <a16:creationId xmlns:a16="http://schemas.microsoft.com/office/drawing/2014/main" id="{E6D61DD7-2D46-42AF-BAFD-3755DF7D4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5630863"/>
            <a:ext cx="733425" cy="422275"/>
          </a:xfrm>
          <a:custGeom>
            <a:avLst/>
            <a:gdLst>
              <a:gd name="T0" fmla="*/ 1795 w 1891"/>
              <a:gd name="T1" fmla="*/ 0 h 1088"/>
              <a:gd name="T2" fmla="*/ 1795 w 1891"/>
              <a:gd name="T3" fmla="*/ 0 h 1088"/>
              <a:gd name="T4" fmla="*/ 1814 w 1891"/>
              <a:gd name="T5" fmla="*/ 572 h 1088"/>
              <a:gd name="T6" fmla="*/ 1890 w 1891"/>
              <a:gd name="T7" fmla="*/ 572 h 1088"/>
              <a:gd name="T8" fmla="*/ 1795 w 1891"/>
              <a:gd name="T9" fmla="*/ 705 h 1088"/>
              <a:gd name="T10" fmla="*/ 1775 w 1891"/>
              <a:gd name="T11" fmla="*/ 782 h 1088"/>
              <a:gd name="T12" fmla="*/ 1279 w 1891"/>
              <a:gd name="T13" fmla="*/ 1049 h 1088"/>
              <a:gd name="T14" fmla="*/ 1279 w 1891"/>
              <a:gd name="T15" fmla="*/ 1049 h 1088"/>
              <a:gd name="T16" fmla="*/ 1164 w 1891"/>
              <a:gd name="T17" fmla="*/ 1068 h 1088"/>
              <a:gd name="T18" fmla="*/ 553 w 1891"/>
              <a:gd name="T19" fmla="*/ 1087 h 1088"/>
              <a:gd name="T20" fmla="*/ 18 w 1891"/>
              <a:gd name="T21" fmla="*/ 686 h 1088"/>
              <a:gd name="T22" fmla="*/ 18 w 1891"/>
              <a:gd name="T23" fmla="*/ 629 h 1088"/>
              <a:gd name="T24" fmla="*/ 0 w 1891"/>
              <a:gd name="T25" fmla="*/ 19 h 1088"/>
              <a:gd name="T26" fmla="*/ 1795 w 1891"/>
              <a:gd name="T27" fmla="*/ 0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1" h="1088">
                <a:moveTo>
                  <a:pt x="1795" y="0"/>
                </a:moveTo>
                <a:lnTo>
                  <a:pt x="1795" y="0"/>
                </a:lnTo>
                <a:cubicBezTo>
                  <a:pt x="1814" y="572"/>
                  <a:pt x="1814" y="572"/>
                  <a:pt x="1814" y="572"/>
                </a:cubicBezTo>
                <a:cubicBezTo>
                  <a:pt x="1890" y="572"/>
                  <a:pt x="1890" y="572"/>
                  <a:pt x="1890" y="572"/>
                </a:cubicBezTo>
                <a:cubicBezTo>
                  <a:pt x="1890" y="572"/>
                  <a:pt x="1851" y="629"/>
                  <a:pt x="1795" y="705"/>
                </a:cubicBezTo>
                <a:cubicBezTo>
                  <a:pt x="1775" y="782"/>
                  <a:pt x="1775" y="782"/>
                  <a:pt x="1775" y="782"/>
                </a:cubicBezTo>
                <a:cubicBezTo>
                  <a:pt x="1775" y="782"/>
                  <a:pt x="1680" y="1030"/>
                  <a:pt x="1279" y="1049"/>
                </a:cubicBezTo>
                <a:lnTo>
                  <a:pt x="1279" y="1049"/>
                </a:lnTo>
                <a:cubicBezTo>
                  <a:pt x="1240" y="1068"/>
                  <a:pt x="1203" y="1068"/>
                  <a:pt x="1164" y="1068"/>
                </a:cubicBezTo>
                <a:cubicBezTo>
                  <a:pt x="553" y="1087"/>
                  <a:pt x="553" y="1087"/>
                  <a:pt x="553" y="1087"/>
                </a:cubicBezTo>
                <a:cubicBezTo>
                  <a:pt x="553" y="1087"/>
                  <a:pt x="114" y="1087"/>
                  <a:pt x="18" y="686"/>
                </a:cubicBezTo>
                <a:cubicBezTo>
                  <a:pt x="18" y="629"/>
                  <a:pt x="18" y="629"/>
                  <a:pt x="18" y="629"/>
                </a:cubicBezTo>
                <a:cubicBezTo>
                  <a:pt x="0" y="19"/>
                  <a:pt x="0" y="19"/>
                  <a:pt x="0" y="19"/>
                </a:cubicBezTo>
                <a:lnTo>
                  <a:pt x="1795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77">
            <a:extLst>
              <a:ext uri="{FF2B5EF4-FFF2-40B4-BE49-F238E27FC236}">
                <a16:creationId xmlns:a16="http://schemas.microsoft.com/office/drawing/2014/main" id="{A724A41F-6E3A-4690-B157-667F760A0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5956300"/>
            <a:ext cx="438150" cy="660400"/>
          </a:xfrm>
          <a:custGeom>
            <a:avLst/>
            <a:gdLst>
              <a:gd name="T0" fmla="*/ 37 w 1127"/>
              <a:gd name="T1" fmla="*/ 1699 h 1700"/>
              <a:gd name="T2" fmla="*/ 1126 w 1127"/>
              <a:gd name="T3" fmla="*/ 1680 h 1700"/>
              <a:gd name="T4" fmla="*/ 1107 w 1127"/>
              <a:gd name="T5" fmla="*/ 0 h 1700"/>
              <a:gd name="T6" fmla="*/ 0 w 1127"/>
              <a:gd name="T7" fmla="*/ 19 h 1700"/>
              <a:gd name="T8" fmla="*/ 37 w 1127"/>
              <a:gd name="T9" fmla="*/ 1699 h 1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7" h="1700">
                <a:moveTo>
                  <a:pt x="37" y="1699"/>
                </a:moveTo>
                <a:lnTo>
                  <a:pt x="1126" y="1680"/>
                </a:lnTo>
                <a:lnTo>
                  <a:pt x="1107" y="0"/>
                </a:lnTo>
                <a:lnTo>
                  <a:pt x="0" y="19"/>
                </a:lnTo>
                <a:lnTo>
                  <a:pt x="37" y="1699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Freeform 78">
            <a:extLst>
              <a:ext uri="{FF2B5EF4-FFF2-40B4-BE49-F238E27FC236}">
                <a16:creationId xmlns:a16="http://schemas.microsoft.com/office/drawing/2014/main" id="{7E9DB14A-05BE-4E5C-8A70-8573ED5B4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425" y="4875213"/>
            <a:ext cx="133350" cy="111125"/>
          </a:xfrm>
          <a:custGeom>
            <a:avLst/>
            <a:gdLst>
              <a:gd name="T0" fmla="*/ 172 w 344"/>
              <a:gd name="T1" fmla="*/ 287 h 288"/>
              <a:gd name="T2" fmla="*/ 172 w 344"/>
              <a:gd name="T3" fmla="*/ 287 h 288"/>
              <a:gd name="T4" fmla="*/ 343 w 344"/>
              <a:gd name="T5" fmla="*/ 134 h 288"/>
              <a:gd name="T6" fmla="*/ 172 w 344"/>
              <a:gd name="T7" fmla="*/ 0 h 288"/>
              <a:gd name="T8" fmla="*/ 0 w 344"/>
              <a:gd name="T9" fmla="*/ 134 h 288"/>
              <a:gd name="T10" fmla="*/ 172 w 344"/>
              <a:gd name="T11" fmla="*/ 28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4" h="288">
                <a:moveTo>
                  <a:pt x="172" y="287"/>
                </a:moveTo>
                <a:lnTo>
                  <a:pt x="172" y="287"/>
                </a:lnTo>
                <a:cubicBezTo>
                  <a:pt x="267" y="287"/>
                  <a:pt x="343" y="211"/>
                  <a:pt x="343" y="134"/>
                </a:cubicBezTo>
                <a:cubicBezTo>
                  <a:pt x="343" y="58"/>
                  <a:pt x="267" y="0"/>
                  <a:pt x="172" y="0"/>
                </a:cubicBezTo>
                <a:cubicBezTo>
                  <a:pt x="76" y="0"/>
                  <a:pt x="0" y="58"/>
                  <a:pt x="0" y="134"/>
                </a:cubicBezTo>
                <a:cubicBezTo>
                  <a:pt x="0" y="211"/>
                  <a:pt x="76" y="287"/>
                  <a:pt x="172" y="287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Freeform 79">
            <a:extLst>
              <a:ext uri="{FF2B5EF4-FFF2-40B4-BE49-F238E27FC236}">
                <a16:creationId xmlns:a16="http://schemas.microsoft.com/office/drawing/2014/main" id="{3D630795-5C10-4F1A-8175-2331BF204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100" y="4951413"/>
            <a:ext cx="142875" cy="111125"/>
          </a:xfrm>
          <a:custGeom>
            <a:avLst/>
            <a:gdLst>
              <a:gd name="T0" fmla="*/ 192 w 364"/>
              <a:gd name="T1" fmla="*/ 287 h 288"/>
              <a:gd name="T2" fmla="*/ 192 w 364"/>
              <a:gd name="T3" fmla="*/ 287 h 288"/>
              <a:gd name="T4" fmla="*/ 363 w 364"/>
              <a:gd name="T5" fmla="*/ 134 h 288"/>
              <a:gd name="T6" fmla="*/ 192 w 364"/>
              <a:gd name="T7" fmla="*/ 0 h 288"/>
              <a:gd name="T8" fmla="*/ 0 w 364"/>
              <a:gd name="T9" fmla="*/ 134 h 288"/>
              <a:gd name="T10" fmla="*/ 192 w 364"/>
              <a:gd name="T11" fmla="*/ 28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288">
                <a:moveTo>
                  <a:pt x="192" y="287"/>
                </a:moveTo>
                <a:lnTo>
                  <a:pt x="192" y="287"/>
                </a:lnTo>
                <a:cubicBezTo>
                  <a:pt x="287" y="287"/>
                  <a:pt x="363" y="229"/>
                  <a:pt x="363" y="134"/>
                </a:cubicBezTo>
                <a:cubicBezTo>
                  <a:pt x="363" y="57"/>
                  <a:pt x="287" y="0"/>
                  <a:pt x="192" y="0"/>
                </a:cubicBezTo>
                <a:cubicBezTo>
                  <a:pt x="96" y="0"/>
                  <a:pt x="0" y="57"/>
                  <a:pt x="0" y="134"/>
                </a:cubicBezTo>
                <a:cubicBezTo>
                  <a:pt x="0" y="229"/>
                  <a:pt x="96" y="287"/>
                  <a:pt x="192" y="287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Freeform 80">
            <a:extLst>
              <a:ext uri="{FF2B5EF4-FFF2-40B4-BE49-F238E27FC236}">
                <a16:creationId xmlns:a16="http://schemas.microsoft.com/office/drawing/2014/main" id="{B76D0B7A-FAF3-4B39-8D95-D4F309BA8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050" y="5119688"/>
            <a:ext cx="119063" cy="96837"/>
          </a:xfrm>
          <a:custGeom>
            <a:avLst/>
            <a:gdLst>
              <a:gd name="T0" fmla="*/ 153 w 307"/>
              <a:gd name="T1" fmla="*/ 248 h 249"/>
              <a:gd name="T2" fmla="*/ 153 w 307"/>
              <a:gd name="T3" fmla="*/ 248 h 249"/>
              <a:gd name="T4" fmla="*/ 306 w 307"/>
              <a:gd name="T5" fmla="*/ 134 h 249"/>
              <a:gd name="T6" fmla="*/ 153 w 307"/>
              <a:gd name="T7" fmla="*/ 0 h 249"/>
              <a:gd name="T8" fmla="*/ 0 w 307"/>
              <a:gd name="T9" fmla="*/ 134 h 249"/>
              <a:gd name="T10" fmla="*/ 153 w 307"/>
              <a:gd name="T11" fmla="*/ 24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7" h="249">
                <a:moveTo>
                  <a:pt x="153" y="248"/>
                </a:moveTo>
                <a:lnTo>
                  <a:pt x="153" y="248"/>
                </a:lnTo>
                <a:cubicBezTo>
                  <a:pt x="249" y="248"/>
                  <a:pt x="306" y="192"/>
                  <a:pt x="306" y="134"/>
                </a:cubicBezTo>
                <a:cubicBezTo>
                  <a:pt x="306" y="58"/>
                  <a:pt x="249" y="0"/>
                  <a:pt x="153" y="0"/>
                </a:cubicBezTo>
                <a:cubicBezTo>
                  <a:pt x="77" y="0"/>
                  <a:pt x="0" y="58"/>
                  <a:pt x="0" y="134"/>
                </a:cubicBezTo>
                <a:cubicBezTo>
                  <a:pt x="0" y="192"/>
                  <a:pt x="77" y="248"/>
                  <a:pt x="153" y="248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Freeform 81">
            <a:extLst>
              <a:ext uri="{FF2B5EF4-FFF2-40B4-BE49-F238E27FC236}">
                <a16:creationId xmlns:a16="http://schemas.microsoft.com/office/drawing/2014/main" id="{430A6D5B-4275-43B4-BF56-18918CC66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357813"/>
            <a:ext cx="111125" cy="15875"/>
          </a:xfrm>
          <a:custGeom>
            <a:avLst/>
            <a:gdLst>
              <a:gd name="T0" fmla="*/ 0 w 287"/>
              <a:gd name="T1" fmla="*/ 19 h 40"/>
              <a:gd name="T2" fmla="*/ 0 w 287"/>
              <a:gd name="T3" fmla="*/ 19 h 40"/>
              <a:gd name="T4" fmla="*/ 38 w 287"/>
              <a:gd name="T5" fmla="*/ 19 h 40"/>
              <a:gd name="T6" fmla="*/ 133 w 287"/>
              <a:gd name="T7" fmla="*/ 0 h 40"/>
              <a:gd name="T8" fmla="*/ 229 w 287"/>
              <a:gd name="T9" fmla="*/ 19 h 40"/>
              <a:gd name="T10" fmla="*/ 286 w 287"/>
              <a:gd name="T11" fmla="*/ 19 h 40"/>
              <a:gd name="T12" fmla="*/ 229 w 287"/>
              <a:gd name="T13" fmla="*/ 19 h 40"/>
              <a:gd name="T14" fmla="*/ 133 w 287"/>
              <a:gd name="T15" fmla="*/ 19 h 40"/>
              <a:gd name="T16" fmla="*/ 38 w 287"/>
              <a:gd name="T17" fmla="*/ 19 h 40"/>
              <a:gd name="T18" fmla="*/ 0 w 287"/>
              <a:gd name="T19" fmla="*/ 1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4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19" y="19"/>
                  <a:pt x="38" y="19"/>
                </a:cubicBezTo>
                <a:cubicBezTo>
                  <a:pt x="76" y="0"/>
                  <a:pt x="95" y="0"/>
                  <a:pt x="133" y="0"/>
                </a:cubicBezTo>
                <a:cubicBezTo>
                  <a:pt x="171" y="0"/>
                  <a:pt x="209" y="19"/>
                  <a:pt x="229" y="19"/>
                </a:cubicBezTo>
                <a:cubicBezTo>
                  <a:pt x="267" y="19"/>
                  <a:pt x="286" y="19"/>
                  <a:pt x="286" y="19"/>
                </a:cubicBezTo>
                <a:cubicBezTo>
                  <a:pt x="286" y="19"/>
                  <a:pt x="267" y="19"/>
                  <a:pt x="229" y="19"/>
                </a:cubicBezTo>
                <a:cubicBezTo>
                  <a:pt x="209" y="19"/>
                  <a:pt x="171" y="39"/>
                  <a:pt x="133" y="19"/>
                </a:cubicBezTo>
                <a:cubicBezTo>
                  <a:pt x="95" y="19"/>
                  <a:pt x="76" y="19"/>
                  <a:pt x="38" y="19"/>
                </a:cubicBezTo>
                <a:cubicBezTo>
                  <a:pt x="19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82">
            <a:extLst>
              <a:ext uri="{FF2B5EF4-FFF2-40B4-BE49-F238E27FC236}">
                <a16:creationId xmlns:a16="http://schemas.microsoft.com/office/drawing/2014/main" id="{05D8DED8-E2E6-4DDA-9CFA-E88C2DD63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5349875"/>
            <a:ext cx="88900" cy="7938"/>
          </a:xfrm>
          <a:custGeom>
            <a:avLst/>
            <a:gdLst>
              <a:gd name="T0" fmla="*/ 0 w 230"/>
              <a:gd name="T1" fmla="*/ 0 h 20"/>
              <a:gd name="T2" fmla="*/ 0 w 230"/>
              <a:gd name="T3" fmla="*/ 0 h 20"/>
              <a:gd name="T4" fmla="*/ 38 w 230"/>
              <a:gd name="T5" fmla="*/ 0 h 20"/>
              <a:gd name="T6" fmla="*/ 114 w 230"/>
              <a:gd name="T7" fmla="*/ 0 h 20"/>
              <a:gd name="T8" fmla="*/ 190 w 230"/>
              <a:gd name="T9" fmla="*/ 0 h 20"/>
              <a:gd name="T10" fmla="*/ 229 w 230"/>
              <a:gd name="T11" fmla="*/ 0 h 20"/>
              <a:gd name="T12" fmla="*/ 190 w 230"/>
              <a:gd name="T13" fmla="*/ 19 h 20"/>
              <a:gd name="T14" fmla="*/ 114 w 230"/>
              <a:gd name="T15" fmla="*/ 19 h 20"/>
              <a:gd name="T16" fmla="*/ 38 w 230"/>
              <a:gd name="T17" fmla="*/ 19 h 20"/>
              <a:gd name="T18" fmla="*/ 0 w 230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57" y="0"/>
                  <a:pt x="76" y="0"/>
                  <a:pt x="114" y="0"/>
                </a:cubicBezTo>
                <a:cubicBezTo>
                  <a:pt x="133" y="0"/>
                  <a:pt x="171" y="0"/>
                  <a:pt x="190" y="0"/>
                </a:cubicBezTo>
                <a:cubicBezTo>
                  <a:pt x="210" y="0"/>
                  <a:pt x="229" y="0"/>
                  <a:pt x="229" y="0"/>
                </a:cubicBezTo>
                <a:cubicBezTo>
                  <a:pt x="229" y="0"/>
                  <a:pt x="210" y="19"/>
                  <a:pt x="190" y="19"/>
                </a:cubicBezTo>
                <a:cubicBezTo>
                  <a:pt x="171" y="19"/>
                  <a:pt x="133" y="19"/>
                  <a:pt x="114" y="19"/>
                </a:cubicBezTo>
                <a:cubicBezTo>
                  <a:pt x="76" y="19"/>
                  <a:pt x="57" y="19"/>
                  <a:pt x="38" y="19"/>
                </a:cubicBezTo>
                <a:cubicBezTo>
                  <a:pt x="19" y="19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Freeform 83">
            <a:extLst>
              <a:ext uri="{FF2B5EF4-FFF2-40B4-BE49-F238E27FC236}">
                <a16:creationId xmlns:a16="http://schemas.microsoft.com/office/drawing/2014/main" id="{1340895C-D505-4807-806C-BCDF74A53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0" y="5327650"/>
            <a:ext cx="104775" cy="14288"/>
          </a:xfrm>
          <a:custGeom>
            <a:avLst/>
            <a:gdLst>
              <a:gd name="T0" fmla="*/ 0 w 268"/>
              <a:gd name="T1" fmla="*/ 19 h 39"/>
              <a:gd name="T2" fmla="*/ 0 w 268"/>
              <a:gd name="T3" fmla="*/ 19 h 39"/>
              <a:gd name="T4" fmla="*/ 38 w 268"/>
              <a:gd name="T5" fmla="*/ 19 h 39"/>
              <a:gd name="T6" fmla="*/ 134 w 268"/>
              <a:gd name="T7" fmla="*/ 0 h 39"/>
              <a:gd name="T8" fmla="*/ 230 w 268"/>
              <a:gd name="T9" fmla="*/ 19 h 39"/>
              <a:gd name="T10" fmla="*/ 267 w 268"/>
              <a:gd name="T11" fmla="*/ 19 h 39"/>
              <a:gd name="T12" fmla="*/ 230 w 268"/>
              <a:gd name="T13" fmla="*/ 19 h 39"/>
              <a:gd name="T14" fmla="*/ 134 w 268"/>
              <a:gd name="T15" fmla="*/ 38 h 39"/>
              <a:gd name="T16" fmla="*/ 38 w 268"/>
              <a:gd name="T17" fmla="*/ 19 h 39"/>
              <a:gd name="T18" fmla="*/ 0 w 268"/>
              <a:gd name="T19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8" h="39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19" y="19"/>
                  <a:pt x="38" y="19"/>
                </a:cubicBezTo>
                <a:cubicBezTo>
                  <a:pt x="57" y="19"/>
                  <a:pt x="96" y="0"/>
                  <a:pt x="134" y="0"/>
                </a:cubicBezTo>
                <a:cubicBezTo>
                  <a:pt x="172" y="0"/>
                  <a:pt x="210" y="19"/>
                  <a:pt x="230" y="19"/>
                </a:cubicBezTo>
                <a:cubicBezTo>
                  <a:pt x="249" y="19"/>
                  <a:pt x="267" y="19"/>
                  <a:pt x="267" y="19"/>
                </a:cubicBezTo>
                <a:cubicBezTo>
                  <a:pt x="267" y="19"/>
                  <a:pt x="249" y="19"/>
                  <a:pt x="230" y="19"/>
                </a:cubicBezTo>
                <a:cubicBezTo>
                  <a:pt x="210" y="19"/>
                  <a:pt x="172" y="38"/>
                  <a:pt x="134" y="38"/>
                </a:cubicBezTo>
                <a:cubicBezTo>
                  <a:pt x="96" y="38"/>
                  <a:pt x="57" y="19"/>
                  <a:pt x="38" y="19"/>
                </a:cubicBezTo>
                <a:cubicBezTo>
                  <a:pt x="19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84">
            <a:extLst>
              <a:ext uri="{FF2B5EF4-FFF2-40B4-BE49-F238E27FC236}">
                <a16:creationId xmlns:a16="http://schemas.microsoft.com/office/drawing/2014/main" id="{CC811211-F995-4431-8743-7E4E2F542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4350" y="5319713"/>
            <a:ext cx="88900" cy="9525"/>
          </a:xfrm>
          <a:custGeom>
            <a:avLst/>
            <a:gdLst>
              <a:gd name="T0" fmla="*/ 0 w 231"/>
              <a:gd name="T1" fmla="*/ 19 h 20"/>
              <a:gd name="T2" fmla="*/ 0 w 231"/>
              <a:gd name="T3" fmla="*/ 19 h 20"/>
              <a:gd name="T4" fmla="*/ 38 w 231"/>
              <a:gd name="T5" fmla="*/ 0 h 20"/>
              <a:gd name="T6" fmla="*/ 115 w 231"/>
              <a:gd name="T7" fmla="*/ 0 h 20"/>
              <a:gd name="T8" fmla="*/ 191 w 231"/>
              <a:gd name="T9" fmla="*/ 0 h 20"/>
              <a:gd name="T10" fmla="*/ 230 w 231"/>
              <a:gd name="T11" fmla="*/ 19 h 20"/>
              <a:gd name="T12" fmla="*/ 191 w 231"/>
              <a:gd name="T13" fmla="*/ 19 h 20"/>
              <a:gd name="T14" fmla="*/ 115 w 231"/>
              <a:gd name="T15" fmla="*/ 19 h 20"/>
              <a:gd name="T16" fmla="*/ 38 w 231"/>
              <a:gd name="T17" fmla="*/ 19 h 20"/>
              <a:gd name="T18" fmla="*/ 0 w 231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1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0" y="0"/>
                  <a:pt x="38" y="0"/>
                </a:cubicBezTo>
                <a:cubicBezTo>
                  <a:pt x="58" y="0"/>
                  <a:pt x="77" y="0"/>
                  <a:pt x="115" y="0"/>
                </a:cubicBezTo>
                <a:cubicBezTo>
                  <a:pt x="134" y="0"/>
                  <a:pt x="172" y="0"/>
                  <a:pt x="191" y="0"/>
                </a:cubicBezTo>
                <a:cubicBezTo>
                  <a:pt x="211" y="0"/>
                  <a:pt x="230" y="19"/>
                  <a:pt x="230" y="19"/>
                </a:cubicBezTo>
                <a:cubicBezTo>
                  <a:pt x="230" y="19"/>
                  <a:pt x="211" y="19"/>
                  <a:pt x="191" y="19"/>
                </a:cubicBezTo>
                <a:cubicBezTo>
                  <a:pt x="172" y="19"/>
                  <a:pt x="134" y="19"/>
                  <a:pt x="115" y="19"/>
                </a:cubicBezTo>
                <a:cubicBezTo>
                  <a:pt x="77" y="19"/>
                  <a:pt x="58" y="19"/>
                  <a:pt x="38" y="19"/>
                </a:cubicBezTo>
                <a:cubicBezTo>
                  <a:pt x="0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Freeform 85">
            <a:extLst>
              <a:ext uri="{FF2B5EF4-FFF2-40B4-BE49-F238E27FC236}">
                <a16:creationId xmlns:a16="http://schemas.microsoft.com/office/drawing/2014/main" id="{19CBD348-9E55-4547-8312-265403C0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5341938"/>
            <a:ext cx="111125" cy="9525"/>
          </a:xfrm>
          <a:custGeom>
            <a:avLst/>
            <a:gdLst>
              <a:gd name="T0" fmla="*/ 0 w 287"/>
              <a:gd name="T1" fmla="*/ 19 h 20"/>
              <a:gd name="T2" fmla="*/ 0 w 287"/>
              <a:gd name="T3" fmla="*/ 19 h 20"/>
              <a:gd name="T4" fmla="*/ 38 w 287"/>
              <a:gd name="T5" fmla="*/ 0 h 20"/>
              <a:gd name="T6" fmla="*/ 134 w 287"/>
              <a:gd name="T7" fmla="*/ 0 h 20"/>
              <a:gd name="T8" fmla="*/ 248 w 287"/>
              <a:gd name="T9" fmla="*/ 0 h 20"/>
              <a:gd name="T10" fmla="*/ 286 w 287"/>
              <a:gd name="T11" fmla="*/ 19 h 20"/>
              <a:gd name="T12" fmla="*/ 248 w 287"/>
              <a:gd name="T13" fmla="*/ 19 h 20"/>
              <a:gd name="T14" fmla="*/ 134 w 287"/>
              <a:gd name="T15" fmla="*/ 19 h 20"/>
              <a:gd name="T16" fmla="*/ 38 w 287"/>
              <a:gd name="T17" fmla="*/ 19 h 20"/>
              <a:gd name="T18" fmla="*/ 0 w 287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19" y="0"/>
                  <a:pt x="38" y="0"/>
                </a:cubicBezTo>
                <a:cubicBezTo>
                  <a:pt x="76" y="0"/>
                  <a:pt x="115" y="0"/>
                  <a:pt x="134" y="0"/>
                </a:cubicBezTo>
                <a:cubicBezTo>
                  <a:pt x="171" y="0"/>
                  <a:pt x="210" y="0"/>
                  <a:pt x="248" y="0"/>
                </a:cubicBezTo>
                <a:cubicBezTo>
                  <a:pt x="267" y="0"/>
                  <a:pt x="286" y="19"/>
                  <a:pt x="286" y="19"/>
                </a:cubicBezTo>
                <a:cubicBezTo>
                  <a:pt x="286" y="19"/>
                  <a:pt x="267" y="19"/>
                  <a:pt x="248" y="19"/>
                </a:cubicBezTo>
                <a:cubicBezTo>
                  <a:pt x="210" y="19"/>
                  <a:pt x="171" y="19"/>
                  <a:pt x="134" y="19"/>
                </a:cubicBezTo>
                <a:cubicBezTo>
                  <a:pt x="115" y="19"/>
                  <a:pt x="76" y="19"/>
                  <a:pt x="38" y="19"/>
                </a:cubicBezTo>
                <a:cubicBezTo>
                  <a:pt x="19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reeform 86">
            <a:extLst>
              <a:ext uri="{FF2B5EF4-FFF2-40B4-BE49-F238E27FC236}">
                <a16:creationId xmlns:a16="http://schemas.microsoft.com/office/drawing/2014/main" id="{4D5DF90E-58F8-47C8-B385-1361E1606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850" y="5335588"/>
            <a:ext cx="88900" cy="9525"/>
          </a:xfrm>
          <a:custGeom>
            <a:avLst/>
            <a:gdLst>
              <a:gd name="T0" fmla="*/ 0 w 230"/>
              <a:gd name="T1" fmla="*/ 0 h 20"/>
              <a:gd name="T2" fmla="*/ 0 w 230"/>
              <a:gd name="T3" fmla="*/ 0 h 20"/>
              <a:gd name="T4" fmla="*/ 38 w 230"/>
              <a:gd name="T5" fmla="*/ 0 h 20"/>
              <a:gd name="T6" fmla="*/ 115 w 230"/>
              <a:gd name="T7" fmla="*/ 0 h 20"/>
              <a:gd name="T8" fmla="*/ 191 w 230"/>
              <a:gd name="T9" fmla="*/ 0 h 20"/>
              <a:gd name="T10" fmla="*/ 229 w 230"/>
              <a:gd name="T11" fmla="*/ 0 h 20"/>
              <a:gd name="T12" fmla="*/ 191 w 230"/>
              <a:gd name="T13" fmla="*/ 0 h 20"/>
              <a:gd name="T14" fmla="*/ 115 w 230"/>
              <a:gd name="T15" fmla="*/ 19 h 20"/>
              <a:gd name="T16" fmla="*/ 38 w 230"/>
              <a:gd name="T17" fmla="*/ 0 h 20"/>
              <a:gd name="T18" fmla="*/ 0 w 230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57" y="0"/>
                  <a:pt x="96" y="0"/>
                  <a:pt x="115" y="0"/>
                </a:cubicBezTo>
                <a:cubicBezTo>
                  <a:pt x="152" y="0"/>
                  <a:pt x="172" y="0"/>
                  <a:pt x="191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0"/>
                  <a:pt x="229" y="0"/>
                  <a:pt x="191" y="0"/>
                </a:cubicBezTo>
                <a:cubicBezTo>
                  <a:pt x="172" y="19"/>
                  <a:pt x="152" y="19"/>
                  <a:pt x="115" y="19"/>
                </a:cubicBezTo>
                <a:cubicBezTo>
                  <a:pt x="96" y="19"/>
                  <a:pt x="57" y="19"/>
                  <a:pt x="38" y="0"/>
                </a:cubicBezTo>
                <a:cubicBezTo>
                  <a:pt x="19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Freeform 87">
            <a:extLst>
              <a:ext uri="{FF2B5EF4-FFF2-40B4-BE49-F238E27FC236}">
                <a16:creationId xmlns:a16="http://schemas.microsoft.com/office/drawing/2014/main" id="{ABB8F155-0CB7-457A-B20E-1B78AA930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5416550"/>
            <a:ext cx="96838" cy="7938"/>
          </a:xfrm>
          <a:custGeom>
            <a:avLst/>
            <a:gdLst>
              <a:gd name="T0" fmla="*/ 0 w 249"/>
              <a:gd name="T1" fmla="*/ 0 h 20"/>
              <a:gd name="T2" fmla="*/ 0 w 249"/>
              <a:gd name="T3" fmla="*/ 0 h 20"/>
              <a:gd name="T4" fmla="*/ 38 w 249"/>
              <a:gd name="T5" fmla="*/ 0 h 20"/>
              <a:gd name="T6" fmla="*/ 114 w 249"/>
              <a:gd name="T7" fmla="*/ 0 h 20"/>
              <a:gd name="T8" fmla="*/ 210 w 249"/>
              <a:gd name="T9" fmla="*/ 0 h 20"/>
              <a:gd name="T10" fmla="*/ 248 w 249"/>
              <a:gd name="T11" fmla="*/ 0 h 20"/>
              <a:gd name="T12" fmla="*/ 210 w 249"/>
              <a:gd name="T13" fmla="*/ 19 h 20"/>
              <a:gd name="T14" fmla="*/ 114 w 249"/>
              <a:gd name="T15" fmla="*/ 19 h 20"/>
              <a:gd name="T16" fmla="*/ 38 w 249"/>
              <a:gd name="T17" fmla="*/ 19 h 20"/>
              <a:gd name="T18" fmla="*/ 0 w 249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57" y="0"/>
                  <a:pt x="95" y="0"/>
                  <a:pt x="114" y="0"/>
                </a:cubicBezTo>
                <a:cubicBezTo>
                  <a:pt x="153" y="0"/>
                  <a:pt x="191" y="0"/>
                  <a:pt x="210" y="0"/>
                </a:cubicBezTo>
                <a:cubicBezTo>
                  <a:pt x="229" y="0"/>
                  <a:pt x="248" y="0"/>
                  <a:pt x="248" y="0"/>
                </a:cubicBezTo>
                <a:cubicBezTo>
                  <a:pt x="248" y="0"/>
                  <a:pt x="229" y="19"/>
                  <a:pt x="210" y="19"/>
                </a:cubicBezTo>
                <a:cubicBezTo>
                  <a:pt x="191" y="19"/>
                  <a:pt x="153" y="19"/>
                  <a:pt x="114" y="19"/>
                </a:cubicBezTo>
                <a:cubicBezTo>
                  <a:pt x="95" y="19"/>
                  <a:pt x="57" y="19"/>
                  <a:pt x="38" y="19"/>
                </a:cubicBezTo>
                <a:cubicBezTo>
                  <a:pt x="19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Freeform 88">
            <a:extLst>
              <a:ext uri="{FF2B5EF4-FFF2-40B4-BE49-F238E27FC236}">
                <a16:creationId xmlns:a16="http://schemas.microsoft.com/office/drawing/2014/main" id="{7FF6CD05-D8CE-4591-BD49-537EDB3E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75" y="5408613"/>
            <a:ext cx="80963" cy="9525"/>
          </a:xfrm>
          <a:custGeom>
            <a:avLst/>
            <a:gdLst>
              <a:gd name="T0" fmla="*/ 0 w 211"/>
              <a:gd name="T1" fmla="*/ 0 h 20"/>
              <a:gd name="T2" fmla="*/ 0 w 211"/>
              <a:gd name="T3" fmla="*/ 0 h 20"/>
              <a:gd name="T4" fmla="*/ 19 w 211"/>
              <a:gd name="T5" fmla="*/ 0 h 20"/>
              <a:gd name="T6" fmla="*/ 95 w 211"/>
              <a:gd name="T7" fmla="*/ 0 h 20"/>
              <a:gd name="T8" fmla="*/ 172 w 211"/>
              <a:gd name="T9" fmla="*/ 0 h 20"/>
              <a:gd name="T10" fmla="*/ 210 w 211"/>
              <a:gd name="T11" fmla="*/ 0 h 20"/>
              <a:gd name="T12" fmla="*/ 172 w 211"/>
              <a:gd name="T13" fmla="*/ 0 h 20"/>
              <a:gd name="T14" fmla="*/ 95 w 211"/>
              <a:gd name="T15" fmla="*/ 19 h 20"/>
              <a:gd name="T16" fmla="*/ 19 w 211"/>
              <a:gd name="T17" fmla="*/ 0 h 20"/>
              <a:gd name="T18" fmla="*/ 0 w 211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9" y="0"/>
                </a:cubicBezTo>
                <a:cubicBezTo>
                  <a:pt x="38" y="0"/>
                  <a:pt x="76" y="0"/>
                  <a:pt x="95" y="0"/>
                </a:cubicBezTo>
                <a:cubicBezTo>
                  <a:pt x="115" y="0"/>
                  <a:pt x="153" y="0"/>
                  <a:pt x="172" y="0"/>
                </a:cubicBezTo>
                <a:cubicBezTo>
                  <a:pt x="191" y="0"/>
                  <a:pt x="210" y="0"/>
                  <a:pt x="210" y="0"/>
                </a:cubicBezTo>
                <a:cubicBezTo>
                  <a:pt x="210" y="0"/>
                  <a:pt x="191" y="0"/>
                  <a:pt x="172" y="0"/>
                </a:cubicBezTo>
                <a:cubicBezTo>
                  <a:pt x="153" y="0"/>
                  <a:pt x="115" y="19"/>
                  <a:pt x="95" y="19"/>
                </a:cubicBezTo>
                <a:cubicBezTo>
                  <a:pt x="76" y="19"/>
                  <a:pt x="38" y="0"/>
                  <a:pt x="19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Freeform 89">
            <a:extLst>
              <a:ext uri="{FF2B5EF4-FFF2-40B4-BE49-F238E27FC236}">
                <a16:creationId xmlns:a16="http://schemas.microsoft.com/office/drawing/2014/main" id="{33E403AC-F437-4AA9-BCC4-D951609BA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5119688"/>
            <a:ext cx="104775" cy="9525"/>
          </a:xfrm>
          <a:custGeom>
            <a:avLst/>
            <a:gdLst>
              <a:gd name="T0" fmla="*/ 0 w 269"/>
              <a:gd name="T1" fmla="*/ 0 h 20"/>
              <a:gd name="T2" fmla="*/ 0 w 269"/>
              <a:gd name="T3" fmla="*/ 0 h 20"/>
              <a:gd name="T4" fmla="*/ 39 w 269"/>
              <a:gd name="T5" fmla="*/ 0 h 20"/>
              <a:gd name="T6" fmla="*/ 134 w 269"/>
              <a:gd name="T7" fmla="*/ 0 h 20"/>
              <a:gd name="T8" fmla="*/ 229 w 269"/>
              <a:gd name="T9" fmla="*/ 0 h 20"/>
              <a:gd name="T10" fmla="*/ 268 w 269"/>
              <a:gd name="T11" fmla="*/ 0 h 20"/>
              <a:gd name="T12" fmla="*/ 229 w 269"/>
              <a:gd name="T13" fmla="*/ 19 h 20"/>
              <a:gd name="T14" fmla="*/ 134 w 269"/>
              <a:gd name="T15" fmla="*/ 19 h 20"/>
              <a:gd name="T16" fmla="*/ 39 w 269"/>
              <a:gd name="T17" fmla="*/ 0 h 20"/>
              <a:gd name="T18" fmla="*/ 0 w 269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9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9" y="0"/>
                </a:cubicBezTo>
                <a:cubicBezTo>
                  <a:pt x="58" y="0"/>
                  <a:pt x="96" y="0"/>
                  <a:pt x="134" y="0"/>
                </a:cubicBezTo>
                <a:cubicBezTo>
                  <a:pt x="172" y="0"/>
                  <a:pt x="210" y="0"/>
                  <a:pt x="229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68" y="0"/>
                  <a:pt x="268" y="0"/>
                  <a:pt x="229" y="19"/>
                </a:cubicBezTo>
                <a:cubicBezTo>
                  <a:pt x="210" y="19"/>
                  <a:pt x="172" y="19"/>
                  <a:pt x="134" y="19"/>
                </a:cubicBezTo>
                <a:cubicBezTo>
                  <a:pt x="96" y="19"/>
                  <a:pt x="58" y="19"/>
                  <a:pt x="39" y="0"/>
                </a:cubicBezTo>
                <a:cubicBezTo>
                  <a:pt x="19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90">
            <a:extLst>
              <a:ext uri="{FF2B5EF4-FFF2-40B4-BE49-F238E27FC236}">
                <a16:creationId xmlns:a16="http://schemas.microsoft.com/office/drawing/2014/main" id="{2DE033F1-11EF-4CDB-88DB-F5D72B50B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7863" y="5106988"/>
            <a:ext cx="88900" cy="7937"/>
          </a:xfrm>
          <a:custGeom>
            <a:avLst/>
            <a:gdLst>
              <a:gd name="T0" fmla="*/ 0 w 230"/>
              <a:gd name="T1" fmla="*/ 19 h 20"/>
              <a:gd name="T2" fmla="*/ 0 w 230"/>
              <a:gd name="T3" fmla="*/ 19 h 20"/>
              <a:gd name="T4" fmla="*/ 39 w 230"/>
              <a:gd name="T5" fmla="*/ 0 h 20"/>
              <a:gd name="T6" fmla="*/ 115 w 230"/>
              <a:gd name="T7" fmla="*/ 0 h 20"/>
              <a:gd name="T8" fmla="*/ 191 w 230"/>
              <a:gd name="T9" fmla="*/ 0 h 20"/>
              <a:gd name="T10" fmla="*/ 229 w 230"/>
              <a:gd name="T11" fmla="*/ 19 h 20"/>
              <a:gd name="T12" fmla="*/ 191 w 230"/>
              <a:gd name="T13" fmla="*/ 19 h 20"/>
              <a:gd name="T14" fmla="*/ 115 w 230"/>
              <a:gd name="T15" fmla="*/ 19 h 20"/>
              <a:gd name="T16" fmla="*/ 39 w 230"/>
              <a:gd name="T17" fmla="*/ 19 h 20"/>
              <a:gd name="T18" fmla="*/ 0 w 230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20" y="19"/>
                  <a:pt x="39" y="0"/>
                </a:cubicBezTo>
                <a:cubicBezTo>
                  <a:pt x="58" y="0"/>
                  <a:pt x="77" y="0"/>
                  <a:pt x="115" y="0"/>
                </a:cubicBezTo>
                <a:cubicBezTo>
                  <a:pt x="134" y="0"/>
                  <a:pt x="172" y="0"/>
                  <a:pt x="191" y="0"/>
                </a:cubicBezTo>
                <a:cubicBezTo>
                  <a:pt x="210" y="19"/>
                  <a:pt x="229" y="19"/>
                  <a:pt x="229" y="19"/>
                </a:cubicBezTo>
                <a:cubicBezTo>
                  <a:pt x="229" y="19"/>
                  <a:pt x="210" y="19"/>
                  <a:pt x="191" y="19"/>
                </a:cubicBezTo>
                <a:cubicBezTo>
                  <a:pt x="172" y="19"/>
                  <a:pt x="134" y="19"/>
                  <a:pt x="115" y="19"/>
                </a:cubicBezTo>
                <a:cubicBezTo>
                  <a:pt x="77" y="19"/>
                  <a:pt x="58" y="19"/>
                  <a:pt x="39" y="19"/>
                </a:cubicBezTo>
                <a:cubicBezTo>
                  <a:pt x="20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Freeform 91">
            <a:extLst>
              <a:ext uri="{FF2B5EF4-FFF2-40B4-BE49-F238E27FC236}">
                <a16:creationId xmlns:a16="http://schemas.microsoft.com/office/drawing/2014/main" id="{D3778D07-DFD9-427B-9718-592860636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650" y="5062538"/>
            <a:ext cx="111125" cy="7937"/>
          </a:xfrm>
          <a:custGeom>
            <a:avLst/>
            <a:gdLst>
              <a:gd name="T0" fmla="*/ 0 w 287"/>
              <a:gd name="T1" fmla="*/ 0 h 20"/>
              <a:gd name="T2" fmla="*/ 0 w 287"/>
              <a:gd name="T3" fmla="*/ 0 h 20"/>
              <a:gd name="T4" fmla="*/ 38 w 287"/>
              <a:gd name="T5" fmla="*/ 0 h 20"/>
              <a:gd name="T6" fmla="*/ 134 w 287"/>
              <a:gd name="T7" fmla="*/ 0 h 20"/>
              <a:gd name="T8" fmla="*/ 229 w 287"/>
              <a:gd name="T9" fmla="*/ 0 h 20"/>
              <a:gd name="T10" fmla="*/ 286 w 287"/>
              <a:gd name="T11" fmla="*/ 19 h 20"/>
              <a:gd name="T12" fmla="*/ 229 w 287"/>
              <a:gd name="T13" fmla="*/ 19 h 20"/>
              <a:gd name="T14" fmla="*/ 134 w 287"/>
              <a:gd name="T15" fmla="*/ 19 h 20"/>
              <a:gd name="T16" fmla="*/ 38 w 287"/>
              <a:gd name="T17" fmla="*/ 19 h 20"/>
              <a:gd name="T18" fmla="*/ 0 w 287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76" y="0"/>
                  <a:pt x="115" y="0"/>
                  <a:pt x="134" y="0"/>
                </a:cubicBezTo>
                <a:cubicBezTo>
                  <a:pt x="172" y="0"/>
                  <a:pt x="210" y="0"/>
                  <a:pt x="229" y="0"/>
                </a:cubicBezTo>
                <a:cubicBezTo>
                  <a:pt x="268" y="0"/>
                  <a:pt x="286" y="19"/>
                  <a:pt x="286" y="19"/>
                </a:cubicBezTo>
                <a:cubicBezTo>
                  <a:pt x="286" y="19"/>
                  <a:pt x="268" y="19"/>
                  <a:pt x="229" y="19"/>
                </a:cubicBezTo>
                <a:cubicBezTo>
                  <a:pt x="210" y="19"/>
                  <a:pt x="172" y="19"/>
                  <a:pt x="134" y="19"/>
                </a:cubicBezTo>
                <a:cubicBezTo>
                  <a:pt x="115" y="19"/>
                  <a:pt x="76" y="19"/>
                  <a:pt x="38" y="19"/>
                </a:cubicBezTo>
                <a:cubicBezTo>
                  <a:pt x="19" y="19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Freeform 92">
            <a:extLst>
              <a:ext uri="{FF2B5EF4-FFF2-40B4-BE49-F238E27FC236}">
                <a16:creationId xmlns:a16="http://schemas.microsoft.com/office/drawing/2014/main" id="{9777B67B-4BED-4CAF-9A3A-142B6874A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0" y="5053013"/>
            <a:ext cx="88900" cy="9525"/>
          </a:xfrm>
          <a:custGeom>
            <a:avLst/>
            <a:gdLst>
              <a:gd name="T0" fmla="*/ 0 w 231"/>
              <a:gd name="T1" fmla="*/ 0 h 20"/>
              <a:gd name="T2" fmla="*/ 0 w 231"/>
              <a:gd name="T3" fmla="*/ 0 h 20"/>
              <a:gd name="T4" fmla="*/ 38 w 231"/>
              <a:gd name="T5" fmla="*/ 0 h 20"/>
              <a:gd name="T6" fmla="*/ 115 w 231"/>
              <a:gd name="T7" fmla="*/ 0 h 20"/>
              <a:gd name="T8" fmla="*/ 191 w 231"/>
              <a:gd name="T9" fmla="*/ 0 h 20"/>
              <a:gd name="T10" fmla="*/ 230 w 231"/>
              <a:gd name="T11" fmla="*/ 0 h 20"/>
              <a:gd name="T12" fmla="*/ 191 w 231"/>
              <a:gd name="T13" fmla="*/ 0 h 20"/>
              <a:gd name="T14" fmla="*/ 115 w 231"/>
              <a:gd name="T15" fmla="*/ 19 h 20"/>
              <a:gd name="T16" fmla="*/ 38 w 231"/>
              <a:gd name="T17" fmla="*/ 0 h 20"/>
              <a:gd name="T18" fmla="*/ 0 w 231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1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57" y="0"/>
                  <a:pt x="96" y="0"/>
                  <a:pt x="115" y="0"/>
                </a:cubicBezTo>
                <a:cubicBezTo>
                  <a:pt x="153" y="0"/>
                  <a:pt x="172" y="0"/>
                  <a:pt x="191" y="0"/>
                </a:cubicBezTo>
                <a:cubicBezTo>
                  <a:pt x="210" y="0"/>
                  <a:pt x="230" y="0"/>
                  <a:pt x="230" y="0"/>
                </a:cubicBezTo>
                <a:cubicBezTo>
                  <a:pt x="230" y="0"/>
                  <a:pt x="210" y="0"/>
                  <a:pt x="191" y="0"/>
                </a:cubicBezTo>
                <a:cubicBezTo>
                  <a:pt x="172" y="19"/>
                  <a:pt x="153" y="19"/>
                  <a:pt x="115" y="19"/>
                </a:cubicBezTo>
                <a:cubicBezTo>
                  <a:pt x="96" y="19"/>
                  <a:pt x="57" y="19"/>
                  <a:pt x="38" y="0"/>
                </a:cubicBezTo>
                <a:cubicBezTo>
                  <a:pt x="19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Freeform 93">
            <a:extLst>
              <a:ext uri="{FF2B5EF4-FFF2-40B4-BE49-F238E27FC236}">
                <a16:creationId xmlns:a16="http://schemas.microsoft.com/office/drawing/2014/main" id="{D9055090-6740-416F-990D-38AB8DED5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975" y="5097463"/>
            <a:ext cx="111125" cy="9525"/>
          </a:xfrm>
          <a:custGeom>
            <a:avLst/>
            <a:gdLst>
              <a:gd name="T0" fmla="*/ 0 w 287"/>
              <a:gd name="T1" fmla="*/ 19 h 20"/>
              <a:gd name="T2" fmla="*/ 0 w 287"/>
              <a:gd name="T3" fmla="*/ 19 h 20"/>
              <a:gd name="T4" fmla="*/ 57 w 287"/>
              <a:gd name="T5" fmla="*/ 0 h 20"/>
              <a:gd name="T6" fmla="*/ 153 w 287"/>
              <a:gd name="T7" fmla="*/ 0 h 20"/>
              <a:gd name="T8" fmla="*/ 248 w 287"/>
              <a:gd name="T9" fmla="*/ 19 h 20"/>
              <a:gd name="T10" fmla="*/ 286 w 287"/>
              <a:gd name="T11" fmla="*/ 19 h 20"/>
              <a:gd name="T12" fmla="*/ 248 w 287"/>
              <a:gd name="T13" fmla="*/ 19 h 20"/>
              <a:gd name="T14" fmla="*/ 153 w 287"/>
              <a:gd name="T15" fmla="*/ 19 h 20"/>
              <a:gd name="T16" fmla="*/ 57 w 287"/>
              <a:gd name="T17" fmla="*/ 19 h 20"/>
              <a:gd name="T18" fmla="*/ 0 w 287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19" y="19"/>
                  <a:pt x="57" y="0"/>
                </a:cubicBezTo>
                <a:cubicBezTo>
                  <a:pt x="76" y="0"/>
                  <a:pt x="114" y="0"/>
                  <a:pt x="153" y="0"/>
                </a:cubicBezTo>
                <a:cubicBezTo>
                  <a:pt x="190" y="0"/>
                  <a:pt x="210" y="0"/>
                  <a:pt x="248" y="19"/>
                </a:cubicBezTo>
                <a:cubicBezTo>
                  <a:pt x="267" y="19"/>
                  <a:pt x="286" y="19"/>
                  <a:pt x="286" y="19"/>
                </a:cubicBezTo>
                <a:cubicBezTo>
                  <a:pt x="286" y="19"/>
                  <a:pt x="267" y="19"/>
                  <a:pt x="248" y="19"/>
                </a:cubicBezTo>
                <a:cubicBezTo>
                  <a:pt x="210" y="19"/>
                  <a:pt x="190" y="19"/>
                  <a:pt x="153" y="19"/>
                </a:cubicBezTo>
                <a:cubicBezTo>
                  <a:pt x="114" y="19"/>
                  <a:pt x="76" y="19"/>
                  <a:pt x="57" y="19"/>
                </a:cubicBezTo>
                <a:cubicBezTo>
                  <a:pt x="19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94">
            <a:extLst>
              <a:ext uri="{FF2B5EF4-FFF2-40B4-BE49-F238E27FC236}">
                <a16:creationId xmlns:a16="http://schemas.microsoft.com/office/drawing/2014/main" id="{3F710AAB-5C5C-4099-AC19-BE2A986AA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5091113"/>
            <a:ext cx="96838" cy="9525"/>
          </a:xfrm>
          <a:custGeom>
            <a:avLst/>
            <a:gdLst>
              <a:gd name="T0" fmla="*/ 0 w 249"/>
              <a:gd name="T1" fmla="*/ 0 h 20"/>
              <a:gd name="T2" fmla="*/ 0 w 249"/>
              <a:gd name="T3" fmla="*/ 0 h 20"/>
              <a:gd name="T4" fmla="*/ 38 w 249"/>
              <a:gd name="T5" fmla="*/ 0 h 20"/>
              <a:gd name="T6" fmla="*/ 134 w 249"/>
              <a:gd name="T7" fmla="*/ 0 h 20"/>
              <a:gd name="T8" fmla="*/ 210 w 249"/>
              <a:gd name="T9" fmla="*/ 0 h 20"/>
              <a:gd name="T10" fmla="*/ 248 w 249"/>
              <a:gd name="T11" fmla="*/ 0 h 20"/>
              <a:gd name="T12" fmla="*/ 210 w 249"/>
              <a:gd name="T13" fmla="*/ 19 h 20"/>
              <a:gd name="T14" fmla="*/ 115 w 249"/>
              <a:gd name="T15" fmla="*/ 19 h 20"/>
              <a:gd name="T16" fmla="*/ 38 w 249"/>
              <a:gd name="T17" fmla="*/ 19 h 20"/>
              <a:gd name="T18" fmla="*/ 0 w 249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" h="2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0"/>
                  <a:pt x="38" y="0"/>
                </a:cubicBezTo>
                <a:cubicBezTo>
                  <a:pt x="57" y="0"/>
                  <a:pt x="95" y="0"/>
                  <a:pt x="134" y="0"/>
                </a:cubicBezTo>
                <a:cubicBezTo>
                  <a:pt x="153" y="0"/>
                  <a:pt x="191" y="0"/>
                  <a:pt x="210" y="0"/>
                </a:cubicBezTo>
                <a:cubicBezTo>
                  <a:pt x="229" y="0"/>
                  <a:pt x="248" y="0"/>
                  <a:pt x="248" y="0"/>
                </a:cubicBezTo>
                <a:cubicBezTo>
                  <a:pt x="248" y="0"/>
                  <a:pt x="229" y="19"/>
                  <a:pt x="210" y="19"/>
                </a:cubicBezTo>
                <a:cubicBezTo>
                  <a:pt x="191" y="19"/>
                  <a:pt x="153" y="19"/>
                  <a:pt x="115" y="19"/>
                </a:cubicBezTo>
                <a:cubicBezTo>
                  <a:pt x="95" y="19"/>
                  <a:pt x="57" y="19"/>
                  <a:pt x="38" y="19"/>
                </a:cubicBezTo>
                <a:cubicBezTo>
                  <a:pt x="19" y="0"/>
                  <a:pt x="0" y="0"/>
                  <a:pt x="0" y="0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95">
            <a:extLst>
              <a:ext uri="{FF2B5EF4-FFF2-40B4-BE49-F238E27FC236}">
                <a16:creationId xmlns:a16="http://schemas.microsoft.com/office/drawing/2014/main" id="{108D89C5-513B-4437-B9CF-E0666FC8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75" y="5240338"/>
            <a:ext cx="88900" cy="7937"/>
          </a:xfrm>
          <a:custGeom>
            <a:avLst/>
            <a:gdLst>
              <a:gd name="T0" fmla="*/ 0 w 230"/>
              <a:gd name="T1" fmla="*/ 19 h 20"/>
              <a:gd name="T2" fmla="*/ 0 w 230"/>
              <a:gd name="T3" fmla="*/ 19 h 20"/>
              <a:gd name="T4" fmla="*/ 38 w 230"/>
              <a:gd name="T5" fmla="*/ 19 h 20"/>
              <a:gd name="T6" fmla="*/ 115 w 230"/>
              <a:gd name="T7" fmla="*/ 0 h 20"/>
              <a:gd name="T8" fmla="*/ 191 w 230"/>
              <a:gd name="T9" fmla="*/ 19 h 20"/>
              <a:gd name="T10" fmla="*/ 229 w 230"/>
              <a:gd name="T11" fmla="*/ 19 h 20"/>
              <a:gd name="T12" fmla="*/ 191 w 230"/>
              <a:gd name="T13" fmla="*/ 19 h 20"/>
              <a:gd name="T14" fmla="*/ 115 w 230"/>
              <a:gd name="T15" fmla="*/ 19 h 20"/>
              <a:gd name="T16" fmla="*/ 38 w 230"/>
              <a:gd name="T17" fmla="*/ 19 h 20"/>
              <a:gd name="T18" fmla="*/ 0 w 230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0" y="19"/>
                  <a:pt x="38" y="19"/>
                </a:cubicBezTo>
                <a:cubicBezTo>
                  <a:pt x="57" y="0"/>
                  <a:pt x="76" y="0"/>
                  <a:pt x="115" y="0"/>
                </a:cubicBezTo>
                <a:cubicBezTo>
                  <a:pt x="134" y="0"/>
                  <a:pt x="172" y="19"/>
                  <a:pt x="191" y="19"/>
                </a:cubicBezTo>
                <a:cubicBezTo>
                  <a:pt x="210" y="19"/>
                  <a:pt x="229" y="19"/>
                  <a:pt x="229" y="19"/>
                </a:cubicBezTo>
                <a:cubicBezTo>
                  <a:pt x="229" y="19"/>
                  <a:pt x="210" y="19"/>
                  <a:pt x="191" y="19"/>
                </a:cubicBezTo>
                <a:cubicBezTo>
                  <a:pt x="172" y="19"/>
                  <a:pt x="134" y="19"/>
                  <a:pt x="115" y="19"/>
                </a:cubicBezTo>
                <a:cubicBezTo>
                  <a:pt x="76" y="19"/>
                  <a:pt x="57" y="19"/>
                  <a:pt x="38" y="19"/>
                </a:cubicBezTo>
                <a:cubicBezTo>
                  <a:pt x="0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96">
            <a:extLst>
              <a:ext uri="{FF2B5EF4-FFF2-40B4-BE49-F238E27FC236}">
                <a16:creationId xmlns:a16="http://schemas.microsoft.com/office/drawing/2014/main" id="{B277F185-2B81-4009-8BAD-C89754A01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275" y="5230813"/>
            <a:ext cx="74613" cy="9525"/>
          </a:xfrm>
          <a:custGeom>
            <a:avLst/>
            <a:gdLst>
              <a:gd name="T0" fmla="*/ 0 w 192"/>
              <a:gd name="T1" fmla="*/ 19 h 20"/>
              <a:gd name="T2" fmla="*/ 0 w 192"/>
              <a:gd name="T3" fmla="*/ 19 h 20"/>
              <a:gd name="T4" fmla="*/ 38 w 192"/>
              <a:gd name="T5" fmla="*/ 0 h 20"/>
              <a:gd name="T6" fmla="*/ 95 w 192"/>
              <a:gd name="T7" fmla="*/ 0 h 20"/>
              <a:gd name="T8" fmla="*/ 172 w 192"/>
              <a:gd name="T9" fmla="*/ 0 h 20"/>
              <a:gd name="T10" fmla="*/ 191 w 192"/>
              <a:gd name="T11" fmla="*/ 19 h 20"/>
              <a:gd name="T12" fmla="*/ 172 w 192"/>
              <a:gd name="T13" fmla="*/ 19 h 20"/>
              <a:gd name="T14" fmla="*/ 95 w 192"/>
              <a:gd name="T15" fmla="*/ 19 h 20"/>
              <a:gd name="T16" fmla="*/ 38 w 192"/>
              <a:gd name="T17" fmla="*/ 19 h 20"/>
              <a:gd name="T18" fmla="*/ 0 w 192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20">
                <a:moveTo>
                  <a:pt x="0" y="19"/>
                </a:moveTo>
                <a:lnTo>
                  <a:pt x="0" y="19"/>
                </a:lnTo>
                <a:cubicBezTo>
                  <a:pt x="0" y="19"/>
                  <a:pt x="19" y="19"/>
                  <a:pt x="38" y="0"/>
                </a:cubicBezTo>
                <a:cubicBezTo>
                  <a:pt x="57" y="0"/>
                  <a:pt x="76" y="0"/>
                  <a:pt x="95" y="0"/>
                </a:cubicBezTo>
                <a:cubicBezTo>
                  <a:pt x="134" y="0"/>
                  <a:pt x="153" y="0"/>
                  <a:pt x="172" y="0"/>
                </a:cubicBezTo>
                <a:cubicBezTo>
                  <a:pt x="191" y="19"/>
                  <a:pt x="191" y="19"/>
                  <a:pt x="191" y="19"/>
                </a:cubicBezTo>
                <a:cubicBezTo>
                  <a:pt x="191" y="19"/>
                  <a:pt x="191" y="19"/>
                  <a:pt x="172" y="19"/>
                </a:cubicBezTo>
                <a:cubicBezTo>
                  <a:pt x="153" y="19"/>
                  <a:pt x="134" y="19"/>
                  <a:pt x="95" y="19"/>
                </a:cubicBezTo>
                <a:cubicBezTo>
                  <a:pt x="76" y="19"/>
                  <a:pt x="57" y="19"/>
                  <a:pt x="38" y="19"/>
                </a:cubicBezTo>
                <a:cubicBezTo>
                  <a:pt x="19" y="19"/>
                  <a:pt x="0" y="19"/>
                  <a:pt x="0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reeform 97">
            <a:extLst>
              <a:ext uri="{FF2B5EF4-FFF2-40B4-BE49-F238E27FC236}">
                <a16:creationId xmlns:a16="http://schemas.microsoft.com/office/drawing/2014/main" id="{3261ADFD-ACF3-4E4B-94E6-DAC271851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5018088"/>
            <a:ext cx="14288" cy="473075"/>
          </a:xfrm>
          <a:custGeom>
            <a:avLst/>
            <a:gdLst>
              <a:gd name="T0" fmla="*/ 0 w 39"/>
              <a:gd name="T1" fmla="*/ 0 h 1223"/>
              <a:gd name="T2" fmla="*/ 0 w 39"/>
              <a:gd name="T3" fmla="*/ 0 h 1223"/>
              <a:gd name="T4" fmla="*/ 19 w 39"/>
              <a:gd name="T5" fmla="*/ 57 h 1223"/>
              <a:gd name="T6" fmla="*/ 19 w 39"/>
              <a:gd name="T7" fmla="*/ 191 h 1223"/>
              <a:gd name="T8" fmla="*/ 19 w 39"/>
              <a:gd name="T9" fmla="*/ 382 h 1223"/>
              <a:gd name="T10" fmla="*/ 38 w 39"/>
              <a:gd name="T11" fmla="*/ 611 h 1223"/>
              <a:gd name="T12" fmla="*/ 38 w 39"/>
              <a:gd name="T13" fmla="*/ 840 h 1223"/>
              <a:gd name="T14" fmla="*/ 38 w 39"/>
              <a:gd name="T15" fmla="*/ 1031 h 1223"/>
              <a:gd name="T16" fmla="*/ 19 w 39"/>
              <a:gd name="T17" fmla="*/ 1165 h 1223"/>
              <a:gd name="T18" fmla="*/ 19 w 39"/>
              <a:gd name="T19" fmla="*/ 1222 h 1223"/>
              <a:gd name="T20" fmla="*/ 19 w 39"/>
              <a:gd name="T21" fmla="*/ 1165 h 1223"/>
              <a:gd name="T22" fmla="*/ 19 w 39"/>
              <a:gd name="T23" fmla="*/ 1031 h 1223"/>
              <a:gd name="T24" fmla="*/ 0 w 39"/>
              <a:gd name="T25" fmla="*/ 840 h 1223"/>
              <a:gd name="T26" fmla="*/ 0 w 39"/>
              <a:gd name="T27" fmla="*/ 611 h 1223"/>
              <a:gd name="T28" fmla="*/ 0 w 39"/>
              <a:gd name="T29" fmla="*/ 382 h 1223"/>
              <a:gd name="T30" fmla="*/ 0 w 39"/>
              <a:gd name="T31" fmla="*/ 191 h 1223"/>
              <a:gd name="T32" fmla="*/ 0 w 39"/>
              <a:gd name="T33" fmla="*/ 57 h 1223"/>
              <a:gd name="T34" fmla="*/ 0 w 39"/>
              <a:gd name="T35" fmla="*/ 0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1223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19"/>
                  <a:pt x="19" y="57"/>
                </a:cubicBezTo>
                <a:cubicBezTo>
                  <a:pt x="19" y="96"/>
                  <a:pt x="19" y="134"/>
                  <a:pt x="19" y="191"/>
                </a:cubicBezTo>
                <a:cubicBezTo>
                  <a:pt x="19" y="248"/>
                  <a:pt x="19" y="325"/>
                  <a:pt x="19" y="382"/>
                </a:cubicBezTo>
                <a:cubicBezTo>
                  <a:pt x="38" y="459"/>
                  <a:pt x="38" y="535"/>
                  <a:pt x="38" y="611"/>
                </a:cubicBezTo>
                <a:cubicBezTo>
                  <a:pt x="38" y="688"/>
                  <a:pt x="38" y="764"/>
                  <a:pt x="38" y="840"/>
                </a:cubicBezTo>
                <a:cubicBezTo>
                  <a:pt x="38" y="897"/>
                  <a:pt x="38" y="974"/>
                  <a:pt x="38" y="1031"/>
                </a:cubicBezTo>
                <a:cubicBezTo>
                  <a:pt x="38" y="1088"/>
                  <a:pt x="38" y="1126"/>
                  <a:pt x="19" y="1165"/>
                </a:cubicBezTo>
                <a:cubicBezTo>
                  <a:pt x="19" y="1203"/>
                  <a:pt x="19" y="1222"/>
                  <a:pt x="19" y="1222"/>
                </a:cubicBezTo>
                <a:cubicBezTo>
                  <a:pt x="19" y="1222"/>
                  <a:pt x="19" y="1203"/>
                  <a:pt x="19" y="1165"/>
                </a:cubicBezTo>
                <a:cubicBezTo>
                  <a:pt x="19" y="1126"/>
                  <a:pt x="19" y="1088"/>
                  <a:pt x="19" y="1031"/>
                </a:cubicBezTo>
                <a:cubicBezTo>
                  <a:pt x="19" y="974"/>
                  <a:pt x="19" y="897"/>
                  <a:pt x="0" y="840"/>
                </a:cubicBezTo>
                <a:cubicBezTo>
                  <a:pt x="0" y="764"/>
                  <a:pt x="0" y="688"/>
                  <a:pt x="0" y="611"/>
                </a:cubicBezTo>
                <a:cubicBezTo>
                  <a:pt x="0" y="535"/>
                  <a:pt x="0" y="459"/>
                  <a:pt x="0" y="382"/>
                </a:cubicBezTo>
                <a:cubicBezTo>
                  <a:pt x="0" y="325"/>
                  <a:pt x="0" y="248"/>
                  <a:pt x="0" y="191"/>
                </a:cubicBezTo>
                <a:cubicBezTo>
                  <a:pt x="0" y="134"/>
                  <a:pt x="0" y="96"/>
                  <a:pt x="0" y="57"/>
                </a:cubicBezTo>
                <a:cubicBezTo>
                  <a:pt x="0" y="19"/>
                  <a:pt x="0" y="0"/>
                  <a:pt x="0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Freeform 98">
            <a:extLst>
              <a:ext uri="{FF2B5EF4-FFF2-40B4-BE49-F238E27FC236}">
                <a16:creationId xmlns:a16="http://schemas.microsoft.com/office/drawing/2014/main" id="{2E3934E1-E29A-40E3-8BE4-C0204C2E2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5002213"/>
            <a:ext cx="15875" cy="466725"/>
          </a:xfrm>
          <a:custGeom>
            <a:avLst/>
            <a:gdLst>
              <a:gd name="T0" fmla="*/ 0 w 39"/>
              <a:gd name="T1" fmla="*/ 0 h 1204"/>
              <a:gd name="T2" fmla="*/ 0 w 39"/>
              <a:gd name="T3" fmla="*/ 0 h 1204"/>
              <a:gd name="T4" fmla="*/ 0 w 39"/>
              <a:gd name="T5" fmla="*/ 38 h 1204"/>
              <a:gd name="T6" fmla="*/ 19 w 39"/>
              <a:gd name="T7" fmla="*/ 191 h 1204"/>
              <a:gd name="T8" fmla="*/ 19 w 39"/>
              <a:gd name="T9" fmla="*/ 382 h 1204"/>
              <a:gd name="T10" fmla="*/ 19 w 39"/>
              <a:gd name="T11" fmla="*/ 592 h 1204"/>
              <a:gd name="T12" fmla="*/ 38 w 39"/>
              <a:gd name="T13" fmla="*/ 821 h 1204"/>
              <a:gd name="T14" fmla="*/ 19 w 39"/>
              <a:gd name="T15" fmla="*/ 1012 h 1204"/>
              <a:gd name="T16" fmla="*/ 19 w 39"/>
              <a:gd name="T17" fmla="*/ 1145 h 1204"/>
              <a:gd name="T18" fmla="*/ 19 w 39"/>
              <a:gd name="T19" fmla="*/ 1203 h 1204"/>
              <a:gd name="T20" fmla="*/ 19 w 39"/>
              <a:gd name="T21" fmla="*/ 1145 h 1204"/>
              <a:gd name="T22" fmla="*/ 19 w 39"/>
              <a:gd name="T23" fmla="*/ 1012 h 1204"/>
              <a:gd name="T24" fmla="*/ 0 w 39"/>
              <a:gd name="T25" fmla="*/ 821 h 1204"/>
              <a:gd name="T26" fmla="*/ 0 w 39"/>
              <a:gd name="T27" fmla="*/ 592 h 1204"/>
              <a:gd name="T28" fmla="*/ 0 w 39"/>
              <a:gd name="T29" fmla="*/ 382 h 1204"/>
              <a:gd name="T30" fmla="*/ 0 w 39"/>
              <a:gd name="T31" fmla="*/ 191 h 1204"/>
              <a:gd name="T32" fmla="*/ 0 w 39"/>
              <a:gd name="T33" fmla="*/ 38 h 1204"/>
              <a:gd name="T34" fmla="*/ 0 w 39"/>
              <a:gd name="T35" fmla="*/ 0 h 1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1204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9"/>
                  <a:pt x="0" y="38"/>
                </a:cubicBezTo>
                <a:cubicBezTo>
                  <a:pt x="19" y="76"/>
                  <a:pt x="19" y="134"/>
                  <a:pt x="19" y="191"/>
                </a:cubicBezTo>
                <a:cubicBezTo>
                  <a:pt x="19" y="229"/>
                  <a:pt x="19" y="305"/>
                  <a:pt x="19" y="382"/>
                </a:cubicBezTo>
                <a:cubicBezTo>
                  <a:pt x="19" y="439"/>
                  <a:pt x="19" y="515"/>
                  <a:pt x="19" y="592"/>
                </a:cubicBezTo>
                <a:cubicBezTo>
                  <a:pt x="38" y="668"/>
                  <a:pt x="38" y="745"/>
                  <a:pt x="38" y="821"/>
                </a:cubicBezTo>
                <a:cubicBezTo>
                  <a:pt x="38" y="897"/>
                  <a:pt x="19" y="955"/>
                  <a:pt x="19" y="1012"/>
                </a:cubicBezTo>
                <a:cubicBezTo>
                  <a:pt x="19" y="1069"/>
                  <a:pt x="19" y="1107"/>
                  <a:pt x="19" y="1145"/>
                </a:cubicBezTo>
                <a:cubicBezTo>
                  <a:pt x="19" y="1184"/>
                  <a:pt x="19" y="1203"/>
                  <a:pt x="19" y="1203"/>
                </a:cubicBezTo>
                <a:cubicBezTo>
                  <a:pt x="19" y="1203"/>
                  <a:pt x="19" y="1184"/>
                  <a:pt x="19" y="1145"/>
                </a:cubicBezTo>
                <a:cubicBezTo>
                  <a:pt x="19" y="1107"/>
                  <a:pt x="19" y="1069"/>
                  <a:pt x="19" y="1012"/>
                </a:cubicBezTo>
                <a:cubicBezTo>
                  <a:pt x="19" y="955"/>
                  <a:pt x="0" y="897"/>
                  <a:pt x="0" y="821"/>
                </a:cubicBezTo>
                <a:cubicBezTo>
                  <a:pt x="0" y="745"/>
                  <a:pt x="0" y="668"/>
                  <a:pt x="0" y="592"/>
                </a:cubicBezTo>
                <a:cubicBezTo>
                  <a:pt x="0" y="515"/>
                  <a:pt x="0" y="439"/>
                  <a:pt x="0" y="382"/>
                </a:cubicBezTo>
                <a:cubicBezTo>
                  <a:pt x="0" y="305"/>
                  <a:pt x="0" y="229"/>
                  <a:pt x="0" y="191"/>
                </a:cubicBezTo>
                <a:cubicBezTo>
                  <a:pt x="0" y="134"/>
                  <a:pt x="0" y="76"/>
                  <a:pt x="0" y="38"/>
                </a:cubicBezTo>
                <a:cubicBezTo>
                  <a:pt x="0" y="19"/>
                  <a:pt x="0" y="0"/>
                  <a:pt x="0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99">
            <a:extLst>
              <a:ext uri="{FF2B5EF4-FFF2-40B4-BE49-F238E27FC236}">
                <a16:creationId xmlns:a16="http://schemas.microsoft.com/office/drawing/2014/main" id="{5C38DD5D-F170-47C9-A4D7-D01CB384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5157788"/>
            <a:ext cx="7938" cy="333375"/>
          </a:xfrm>
          <a:custGeom>
            <a:avLst/>
            <a:gdLst>
              <a:gd name="T0" fmla="*/ 0 w 20"/>
              <a:gd name="T1" fmla="*/ 0 h 860"/>
              <a:gd name="T2" fmla="*/ 0 w 20"/>
              <a:gd name="T3" fmla="*/ 0 h 860"/>
              <a:gd name="T4" fmla="*/ 0 w 20"/>
              <a:gd name="T5" fmla="*/ 38 h 860"/>
              <a:gd name="T6" fmla="*/ 19 w 20"/>
              <a:gd name="T7" fmla="*/ 133 h 860"/>
              <a:gd name="T8" fmla="*/ 19 w 20"/>
              <a:gd name="T9" fmla="*/ 267 h 860"/>
              <a:gd name="T10" fmla="*/ 19 w 20"/>
              <a:gd name="T11" fmla="*/ 439 h 860"/>
              <a:gd name="T12" fmla="*/ 19 w 20"/>
              <a:gd name="T13" fmla="*/ 592 h 860"/>
              <a:gd name="T14" fmla="*/ 19 w 20"/>
              <a:gd name="T15" fmla="*/ 725 h 860"/>
              <a:gd name="T16" fmla="*/ 19 w 20"/>
              <a:gd name="T17" fmla="*/ 821 h 860"/>
              <a:gd name="T18" fmla="*/ 19 w 20"/>
              <a:gd name="T19" fmla="*/ 859 h 860"/>
              <a:gd name="T20" fmla="*/ 19 w 20"/>
              <a:gd name="T21" fmla="*/ 821 h 860"/>
              <a:gd name="T22" fmla="*/ 0 w 20"/>
              <a:gd name="T23" fmla="*/ 725 h 860"/>
              <a:gd name="T24" fmla="*/ 0 w 20"/>
              <a:gd name="T25" fmla="*/ 592 h 860"/>
              <a:gd name="T26" fmla="*/ 0 w 20"/>
              <a:gd name="T27" fmla="*/ 439 h 860"/>
              <a:gd name="T28" fmla="*/ 0 w 20"/>
              <a:gd name="T29" fmla="*/ 267 h 860"/>
              <a:gd name="T30" fmla="*/ 0 w 20"/>
              <a:gd name="T31" fmla="*/ 133 h 860"/>
              <a:gd name="T32" fmla="*/ 0 w 20"/>
              <a:gd name="T33" fmla="*/ 38 h 860"/>
              <a:gd name="T34" fmla="*/ 0 w 20"/>
              <a:gd name="T35" fmla="*/ 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" h="860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9"/>
                  <a:pt x="0" y="38"/>
                </a:cubicBezTo>
                <a:cubicBezTo>
                  <a:pt x="19" y="57"/>
                  <a:pt x="19" y="96"/>
                  <a:pt x="19" y="133"/>
                </a:cubicBezTo>
                <a:cubicBezTo>
                  <a:pt x="19" y="172"/>
                  <a:pt x="19" y="229"/>
                  <a:pt x="19" y="267"/>
                </a:cubicBezTo>
                <a:cubicBezTo>
                  <a:pt x="19" y="325"/>
                  <a:pt x="19" y="381"/>
                  <a:pt x="19" y="439"/>
                </a:cubicBezTo>
                <a:cubicBezTo>
                  <a:pt x="19" y="477"/>
                  <a:pt x="19" y="534"/>
                  <a:pt x="19" y="592"/>
                </a:cubicBezTo>
                <a:cubicBezTo>
                  <a:pt x="19" y="649"/>
                  <a:pt x="19" y="687"/>
                  <a:pt x="19" y="725"/>
                </a:cubicBezTo>
                <a:cubicBezTo>
                  <a:pt x="19" y="763"/>
                  <a:pt x="19" y="802"/>
                  <a:pt x="19" y="821"/>
                </a:cubicBezTo>
                <a:cubicBezTo>
                  <a:pt x="19" y="840"/>
                  <a:pt x="19" y="859"/>
                  <a:pt x="19" y="859"/>
                </a:cubicBezTo>
                <a:cubicBezTo>
                  <a:pt x="19" y="859"/>
                  <a:pt x="19" y="840"/>
                  <a:pt x="19" y="821"/>
                </a:cubicBezTo>
                <a:cubicBezTo>
                  <a:pt x="19" y="802"/>
                  <a:pt x="0" y="763"/>
                  <a:pt x="0" y="725"/>
                </a:cubicBezTo>
                <a:cubicBezTo>
                  <a:pt x="0" y="687"/>
                  <a:pt x="0" y="649"/>
                  <a:pt x="0" y="592"/>
                </a:cubicBezTo>
                <a:cubicBezTo>
                  <a:pt x="0" y="534"/>
                  <a:pt x="0" y="477"/>
                  <a:pt x="0" y="439"/>
                </a:cubicBezTo>
                <a:cubicBezTo>
                  <a:pt x="0" y="381"/>
                  <a:pt x="0" y="325"/>
                  <a:pt x="0" y="267"/>
                </a:cubicBezTo>
                <a:cubicBezTo>
                  <a:pt x="0" y="229"/>
                  <a:pt x="0" y="172"/>
                  <a:pt x="0" y="133"/>
                </a:cubicBezTo>
                <a:cubicBezTo>
                  <a:pt x="0" y="96"/>
                  <a:pt x="0" y="57"/>
                  <a:pt x="0" y="38"/>
                </a:cubicBezTo>
                <a:cubicBezTo>
                  <a:pt x="0" y="19"/>
                  <a:pt x="0" y="0"/>
                  <a:pt x="0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Freeform 100">
            <a:extLst>
              <a:ext uri="{FF2B5EF4-FFF2-40B4-BE49-F238E27FC236}">
                <a16:creationId xmlns:a16="http://schemas.microsoft.com/office/drawing/2014/main" id="{43B41D0E-6335-4E7C-BD97-A2E1ECB91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825" y="5661025"/>
            <a:ext cx="66675" cy="36513"/>
          </a:xfrm>
          <a:custGeom>
            <a:avLst/>
            <a:gdLst>
              <a:gd name="T0" fmla="*/ 172 w 173"/>
              <a:gd name="T1" fmla="*/ 95 h 96"/>
              <a:gd name="T2" fmla="*/ 172 w 173"/>
              <a:gd name="T3" fmla="*/ 95 h 96"/>
              <a:gd name="T4" fmla="*/ 153 w 173"/>
              <a:gd name="T5" fmla="*/ 75 h 96"/>
              <a:gd name="T6" fmla="*/ 76 w 173"/>
              <a:gd name="T7" fmla="*/ 56 h 96"/>
              <a:gd name="T8" fmla="*/ 19 w 173"/>
              <a:gd name="T9" fmla="*/ 18 h 96"/>
              <a:gd name="T10" fmla="*/ 0 w 173"/>
              <a:gd name="T11" fmla="*/ 0 h 96"/>
              <a:gd name="T12" fmla="*/ 19 w 173"/>
              <a:gd name="T13" fmla="*/ 0 h 96"/>
              <a:gd name="T14" fmla="*/ 96 w 173"/>
              <a:gd name="T15" fmla="*/ 37 h 96"/>
              <a:gd name="T16" fmla="*/ 153 w 173"/>
              <a:gd name="T17" fmla="*/ 75 h 96"/>
              <a:gd name="T18" fmla="*/ 172 w 173"/>
              <a:gd name="T19" fmla="*/ 9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" h="96">
                <a:moveTo>
                  <a:pt x="172" y="95"/>
                </a:moveTo>
                <a:lnTo>
                  <a:pt x="172" y="95"/>
                </a:lnTo>
                <a:cubicBezTo>
                  <a:pt x="172" y="95"/>
                  <a:pt x="172" y="75"/>
                  <a:pt x="153" y="75"/>
                </a:cubicBezTo>
                <a:cubicBezTo>
                  <a:pt x="134" y="75"/>
                  <a:pt x="115" y="56"/>
                  <a:pt x="76" y="56"/>
                </a:cubicBezTo>
                <a:cubicBezTo>
                  <a:pt x="57" y="37"/>
                  <a:pt x="38" y="18"/>
                  <a:pt x="19" y="1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9" y="0"/>
                </a:cubicBezTo>
                <a:cubicBezTo>
                  <a:pt x="38" y="18"/>
                  <a:pt x="76" y="18"/>
                  <a:pt x="96" y="37"/>
                </a:cubicBezTo>
                <a:cubicBezTo>
                  <a:pt x="115" y="37"/>
                  <a:pt x="134" y="56"/>
                  <a:pt x="153" y="75"/>
                </a:cubicBezTo>
                <a:cubicBezTo>
                  <a:pt x="172" y="75"/>
                  <a:pt x="172" y="95"/>
                  <a:pt x="172" y="95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101">
            <a:extLst>
              <a:ext uri="{FF2B5EF4-FFF2-40B4-BE49-F238E27FC236}">
                <a16:creationId xmlns:a16="http://schemas.microsoft.com/office/drawing/2014/main" id="{0B015BAA-BE31-4D5A-A6EC-8ECEB9686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5825" y="5667375"/>
            <a:ext cx="60325" cy="30163"/>
          </a:xfrm>
          <a:custGeom>
            <a:avLst/>
            <a:gdLst>
              <a:gd name="T0" fmla="*/ 153 w 154"/>
              <a:gd name="T1" fmla="*/ 77 h 78"/>
              <a:gd name="T2" fmla="*/ 153 w 154"/>
              <a:gd name="T3" fmla="*/ 77 h 78"/>
              <a:gd name="T4" fmla="*/ 134 w 154"/>
              <a:gd name="T5" fmla="*/ 77 h 78"/>
              <a:gd name="T6" fmla="*/ 76 w 154"/>
              <a:gd name="T7" fmla="*/ 57 h 78"/>
              <a:gd name="T8" fmla="*/ 38 w 154"/>
              <a:gd name="T9" fmla="*/ 19 h 78"/>
              <a:gd name="T10" fmla="*/ 0 w 154"/>
              <a:gd name="T11" fmla="*/ 0 h 78"/>
              <a:gd name="T12" fmla="*/ 38 w 154"/>
              <a:gd name="T13" fmla="*/ 19 h 78"/>
              <a:gd name="T14" fmla="*/ 96 w 154"/>
              <a:gd name="T15" fmla="*/ 38 h 78"/>
              <a:gd name="T16" fmla="*/ 134 w 154"/>
              <a:gd name="T17" fmla="*/ 77 h 78"/>
              <a:gd name="T18" fmla="*/ 153 w 154"/>
              <a:gd name="T19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4" h="78">
                <a:moveTo>
                  <a:pt x="153" y="77"/>
                </a:moveTo>
                <a:lnTo>
                  <a:pt x="153" y="77"/>
                </a:lnTo>
                <a:cubicBezTo>
                  <a:pt x="153" y="77"/>
                  <a:pt x="153" y="77"/>
                  <a:pt x="134" y="77"/>
                </a:cubicBezTo>
                <a:cubicBezTo>
                  <a:pt x="115" y="77"/>
                  <a:pt x="96" y="57"/>
                  <a:pt x="76" y="57"/>
                </a:cubicBezTo>
                <a:cubicBezTo>
                  <a:pt x="57" y="38"/>
                  <a:pt x="38" y="38"/>
                  <a:pt x="38" y="19"/>
                </a:cubicBezTo>
                <a:cubicBezTo>
                  <a:pt x="19" y="19"/>
                  <a:pt x="0" y="0"/>
                  <a:pt x="0" y="0"/>
                </a:cubicBezTo>
                <a:cubicBezTo>
                  <a:pt x="0" y="0"/>
                  <a:pt x="19" y="19"/>
                  <a:pt x="38" y="19"/>
                </a:cubicBezTo>
                <a:cubicBezTo>
                  <a:pt x="38" y="19"/>
                  <a:pt x="76" y="19"/>
                  <a:pt x="96" y="38"/>
                </a:cubicBezTo>
                <a:cubicBezTo>
                  <a:pt x="115" y="38"/>
                  <a:pt x="115" y="57"/>
                  <a:pt x="134" y="77"/>
                </a:cubicBezTo>
                <a:cubicBezTo>
                  <a:pt x="153" y="77"/>
                  <a:pt x="153" y="77"/>
                  <a:pt x="153" y="77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102">
            <a:extLst>
              <a:ext uri="{FF2B5EF4-FFF2-40B4-BE49-F238E27FC236}">
                <a16:creationId xmlns:a16="http://schemas.microsoft.com/office/drawing/2014/main" id="{0C1ABB68-9F81-40EA-A8A5-F8B2AAEA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175" y="6096000"/>
            <a:ext cx="488950" cy="2119313"/>
          </a:xfrm>
          <a:custGeom>
            <a:avLst/>
            <a:gdLst>
              <a:gd name="T0" fmla="*/ 57 w 1261"/>
              <a:gd name="T1" fmla="*/ 5461 h 5462"/>
              <a:gd name="T2" fmla="*/ 1260 w 1261"/>
              <a:gd name="T3" fmla="*/ 5442 h 5462"/>
              <a:gd name="T4" fmla="*/ 1184 w 1261"/>
              <a:gd name="T5" fmla="*/ 0 h 5462"/>
              <a:gd name="T6" fmla="*/ 0 w 1261"/>
              <a:gd name="T7" fmla="*/ 19 h 5462"/>
              <a:gd name="T8" fmla="*/ 57 w 1261"/>
              <a:gd name="T9" fmla="*/ 5461 h 5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61" h="5462">
                <a:moveTo>
                  <a:pt x="57" y="5461"/>
                </a:moveTo>
                <a:lnTo>
                  <a:pt x="1260" y="5442"/>
                </a:lnTo>
                <a:lnTo>
                  <a:pt x="1184" y="0"/>
                </a:lnTo>
                <a:lnTo>
                  <a:pt x="0" y="19"/>
                </a:lnTo>
                <a:lnTo>
                  <a:pt x="57" y="546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103">
            <a:extLst>
              <a:ext uri="{FF2B5EF4-FFF2-40B4-BE49-F238E27FC236}">
                <a16:creationId xmlns:a16="http://schemas.microsoft.com/office/drawing/2014/main" id="{1AA8D982-A065-45C6-905A-FC3B99677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0" y="4462463"/>
            <a:ext cx="349250" cy="222250"/>
          </a:xfrm>
          <a:custGeom>
            <a:avLst/>
            <a:gdLst>
              <a:gd name="T0" fmla="*/ 897 w 898"/>
              <a:gd name="T1" fmla="*/ 38 h 574"/>
              <a:gd name="T2" fmla="*/ 897 w 898"/>
              <a:gd name="T3" fmla="*/ 38 h 574"/>
              <a:gd name="T4" fmla="*/ 305 w 898"/>
              <a:gd name="T5" fmla="*/ 0 h 574"/>
              <a:gd name="T6" fmla="*/ 210 w 898"/>
              <a:gd name="T7" fmla="*/ 77 h 574"/>
              <a:gd name="T8" fmla="*/ 0 w 898"/>
              <a:gd name="T9" fmla="*/ 573 h 574"/>
              <a:gd name="T10" fmla="*/ 897 w 898"/>
              <a:gd name="T11" fmla="*/ 38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8" h="574">
                <a:moveTo>
                  <a:pt x="897" y="38"/>
                </a:moveTo>
                <a:lnTo>
                  <a:pt x="897" y="38"/>
                </a:lnTo>
                <a:cubicBezTo>
                  <a:pt x="305" y="0"/>
                  <a:pt x="305" y="0"/>
                  <a:pt x="305" y="0"/>
                </a:cubicBezTo>
                <a:cubicBezTo>
                  <a:pt x="305" y="0"/>
                  <a:pt x="229" y="0"/>
                  <a:pt x="210" y="77"/>
                </a:cubicBezTo>
                <a:cubicBezTo>
                  <a:pt x="0" y="573"/>
                  <a:pt x="0" y="573"/>
                  <a:pt x="0" y="573"/>
                </a:cubicBezTo>
                <a:lnTo>
                  <a:pt x="897" y="38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104">
            <a:extLst>
              <a:ext uri="{FF2B5EF4-FFF2-40B4-BE49-F238E27FC236}">
                <a16:creationId xmlns:a16="http://schemas.microsoft.com/office/drawing/2014/main" id="{FE928143-3146-470D-8ABF-87093C028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4291013"/>
            <a:ext cx="274638" cy="177800"/>
          </a:xfrm>
          <a:custGeom>
            <a:avLst/>
            <a:gdLst>
              <a:gd name="T0" fmla="*/ 420 w 707"/>
              <a:gd name="T1" fmla="*/ 0 h 459"/>
              <a:gd name="T2" fmla="*/ 420 w 707"/>
              <a:gd name="T3" fmla="*/ 0 h 459"/>
              <a:gd name="T4" fmla="*/ 668 w 707"/>
              <a:gd name="T5" fmla="*/ 153 h 459"/>
              <a:gd name="T6" fmla="*/ 439 w 707"/>
              <a:gd name="T7" fmla="*/ 439 h 459"/>
              <a:gd name="T8" fmla="*/ 0 w 707"/>
              <a:gd name="T9" fmla="*/ 458 h 459"/>
              <a:gd name="T10" fmla="*/ 420 w 707"/>
              <a:gd name="T1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459">
                <a:moveTo>
                  <a:pt x="420" y="0"/>
                </a:moveTo>
                <a:lnTo>
                  <a:pt x="420" y="0"/>
                </a:lnTo>
                <a:cubicBezTo>
                  <a:pt x="420" y="0"/>
                  <a:pt x="706" y="0"/>
                  <a:pt x="668" y="153"/>
                </a:cubicBezTo>
                <a:cubicBezTo>
                  <a:pt x="668" y="153"/>
                  <a:pt x="630" y="420"/>
                  <a:pt x="439" y="439"/>
                </a:cubicBezTo>
                <a:cubicBezTo>
                  <a:pt x="0" y="458"/>
                  <a:pt x="0" y="458"/>
                  <a:pt x="0" y="458"/>
                </a:cubicBezTo>
                <a:lnTo>
                  <a:pt x="420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105">
            <a:extLst>
              <a:ext uri="{FF2B5EF4-FFF2-40B4-BE49-F238E27FC236}">
                <a16:creationId xmlns:a16="http://schemas.microsoft.com/office/drawing/2014/main" id="{2057ED98-D3B1-408A-A802-D4E3FEF10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5195888"/>
            <a:ext cx="428625" cy="250825"/>
          </a:xfrm>
          <a:custGeom>
            <a:avLst/>
            <a:gdLst>
              <a:gd name="T0" fmla="*/ 1107 w 1108"/>
              <a:gd name="T1" fmla="*/ 285 h 649"/>
              <a:gd name="T2" fmla="*/ 973 w 1108"/>
              <a:gd name="T3" fmla="*/ 648 h 649"/>
              <a:gd name="T4" fmla="*/ 0 w 1108"/>
              <a:gd name="T5" fmla="*/ 305 h 649"/>
              <a:gd name="T6" fmla="*/ 114 w 1108"/>
              <a:gd name="T7" fmla="*/ 0 h 649"/>
              <a:gd name="T8" fmla="*/ 1107 w 1108"/>
              <a:gd name="T9" fmla="*/ 285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8" h="649">
                <a:moveTo>
                  <a:pt x="1107" y="285"/>
                </a:moveTo>
                <a:lnTo>
                  <a:pt x="973" y="648"/>
                </a:lnTo>
                <a:lnTo>
                  <a:pt x="0" y="305"/>
                </a:lnTo>
                <a:lnTo>
                  <a:pt x="114" y="0"/>
                </a:lnTo>
                <a:lnTo>
                  <a:pt x="1107" y="285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Freeform 106">
            <a:extLst>
              <a:ext uri="{FF2B5EF4-FFF2-40B4-BE49-F238E27FC236}">
                <a16:creationId xmlns:a16="http://schemas.microsoft.com/office/drawing/2014/main" id="{CC3505F2-B1D2-4CF7-BEBC-EF936F0A4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0" y="4284663"/>
            <a:ext cx="733425" cy="1079500"/>
          </a:xfrm>
          <a:custGeom>
            <a:avLst/>
            <a:gdLst>
              <a:gd name="T0" fmla="*/ 114 w 1891"/>
              <a:gd name="T1" fmla="*/ 1031 h 2788"/>
              <a:gd name="T2" fmla="*/ 114 w 1891"/>
              <a:gd name="T3" fmla="*/ 1031 h 2788"/>
              <a:gd name="T4" fmla="*/ 744 w 1891"/>
              <a:gd name="T5" fmla="*/ 114 h 2788"/>
              <a:gd name="T6" fmla="*/ 974 w 1891"/>
              <a:gd name="T7" fmla="*/ 0 h 2788"/>
              <a:gd name="T8" fmla="*/ 1050 w 1891"/>
              <a:gd name="T9" fmla="*/ 0 h 2788"/>
              <a:gd name="T10" fmla="*/ 1050 w 1891"/>
              <a:gd name="T11" fmla="*/ 0 h 2788"/>
              <a:gd name="T12" fmla="*/ 1069 w 1891"/>
              <a:gd name="T13" fmla="*/ 0 h 2788"/>
              <a:gd name="T14" fmla="*/ 1069 w 1891"/>
              <a:gd name="T15" fmla="*/ 859 h 2788"/>
              <a:gd name="T16" fmla="*/ 1069 w 1891"/>
              <a:gd name="T17" fmla="*/ 859 h 2788"/>
              <a:gd name="T18" fmla="*/ 1031 w 1891"/>
              <a:gd name="T19" fmla="*/ 802 h 2788"/>
              <a:gd name="T20" fmla="*/ 1012 w 1891"/>
              <a:gd name="T21" fmla="*/ 821 h 2788"/>
              <a:gd name="T22" fmla="*/ 821 w 1891"/>
              <a:gd name="T23" fmla="*/ 1031 h 2788"/>
              <a:gd name="T24" fmla="*/ 1069 w 1891"/>
              <a:gd name="T25" fmla="*/ 1585 h 2788"/>
              <a:gd name="T26" fmla="*/ 1069 w 1891"/>
              <a:gd name="T27" fmla="*/ 1661 h 2788"/>
              <a:gd name="T28" fmla="*/ 1298 w 1891"/>
              <a:gd name="T29" fmla="*/ 1680 h 2788"/>
              <a:gd name="T30" fmla="*/ 1642 w 1891"/>
              <a:gd name="T31" fmla="*/ 1871 h 2788"/>
              <a:gd name="T32" fmla="*/ 1890 w 1891"/>
              <a:gd name="T33" fmla="*/ 1986 h 2788"/>
              <a:gd name="T34" fmla="*/ 1890 w 1891"/>
              <a:gd name="T35" fmla="*/ 2081 h 2788"/>
              <a:gd name="T36" fmla="*/ 1852 w 1891"/>
              <a:gd name="T37" fmla="*/ 2138 h 2788"/>
              <a:gd name="T38" fmla="*/ 1852 w 1891"/>
              <a:gd name="T39" fmla="*/ 2138 h 2788"/>
              <a:gd name="T40" fmla="*/ 1451 w 1891"/>
              <a:gd name="T41" fmla="*/ 2787 h 2788"/>
              <a:gd name="T42" fmla="*/ 458 w 1891"/>
              <a:gd name="T43" fmla="*/ 2463 h 2788"/>
              <a:gd name="T44" fmla="*/ 57 w 1891"/>
              <a:gd name="T45" fmla="*/ 1356 h 2788"/>
              <a:gd name="T46" fmla="*/ 114 w 1891"/>
              <a:gd name="T47" fmla="*/ 1031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91" h="2788">
                <a:moveTo>
                  <a:pt x="114" y="1031"/>
                </a:moveTo>
                <a:lnTo>
                  <a:pt x="114" y="1031"/>
                </a:lnTo>
                <a:cubicBezTo>
                  <a:pt x="744" y="114"/>
                  <a:pt x="744" y="114"/>
                  <a:pt x="744" y="114"/>
                </a:cubicBezTo>
                <a:cubicBezTo>
                  <a:pt x="802" y="38"/>
                  <a:pt x="897" y="0"/>
                  <a:pt x="974" y="0"/>
                </a:cubicBezTo>
                <a:cubicBezTo>
                  <a:pt x="1050" y="0"/>
                  <a:pt x="1050" y="0"/>
                  <a:pt x="1050" y="0"/>
                </a:cubicBezTo>
                <a:lnTo>
                  <a:pt x="1050" y="0"/>
                </a:lnTo>
                <a:cubicBezTo>
                  <a:pt x="1069" y="0"/>
                  <a:pt x="1069" y="0"/>
                  <a:pt x="1069" y="0"/>
                </a:cubicBezTo>
                <a:cubicBezTo>
                  <a:pt x="1069" y="859"/>
                  <a:pt x="1069" y="859"/>
                  <a:pt x="1069" y="859"/>
                </a:cubicBezTo>
                <a:lnTo>
                  <a:pt x="1069" y="859"/>
                </a:lnTo>
                <a:cubicBezTo>
                  <a:pt x="1031" y="802"/>
                  <a:pt x="1031" y="802"/>
                  <a:pt x="1031" y="802"/>
                </a:cubicBezTo>
                <a:cubicBezTo>
                  <a:pt x="1012" y="821"/>
                  <a:pt x="1012" y="821"/>
                  <a:pt x="1012" y="821"/>
                </a:cubicBezTo>
                <a:cubicBezTo>
                  <a:pt x="1012" y="821"/>
                  <a:pt x="878" y="974"/>
                  <a:pt x="821" y="1031"/>
                </a:cubicBezTo>
                <a:cubicBezTo>
                  <a:pt x="783" y="1356"/>
                  <a:pt x="916" y="1527"/>
                  <a:pt x="1069" y="1585"/>
                </a:cubicBezTo>
                <a:cubicBezTo>
                  <a:pt x="1069" y="1661"/>
                  <a:pt x="1069" y="1661"/>
                  <a:pt x="1069" y="1661"/>
                </a:cubicBezTo>
                <a:cubicBezTo>
                  <a:pt x="1298" y="1680"/>
                  <a:pt x="1298" y="1680"/>
                  <a:pt x="1298" y="1680"/>
                </a:cubicBezTo>
                <a:cubicBezTo>
                  <a:pt x="1298" y="1680"/>
                  <a:pt x="1642" y="1852"/>
                  <a:pt x="1642" y="1871"/>
                </a:cubicBezTo>
                <a:cubicBezTo>
                  <a:pt x="1661" y="1871"/>
                  <a:pt x="1890" y="1986"/>
                  <a:pt x="1890" y="1986"/>
                </a:cubicBezTo>
                <a:cubicBezTo>
                  <a:pt x="1890" y="2081"/>
                  <a:pt x="1890" y="2081"/>
                  <a:pt x="1890" y="2081"/>
                </a:cubicBezTo>
                <a:cubicBezTo>
                  <a:pt x="1852" y="2138"/>
                  <a:pt x="1852" y="2138"/>
                  <a:pt x="1852" y="2138"/>
                </a:cubicBezTo>
                <a:lnTo>
                  <a:pt x="1852" y="2138"/>
                </a:lnTo>
                <a:cubicBezTo>
                  <a:pt x="1451" y="2787"/>
                  <a:pt x="1451" y="2787"/>
                  <a:pt x="1451" y="2787"/>
                </a:cubicBezTo>
                <a:cubicBezTo>
                  <a:pt x="458" y="2463"/>
                  <a:pt x="458" y="2463"/>
                  <a:pt x="458" y="2463"/>
                </a:cubicBezTo>
                <a:cubicBezTo>
                  <a:pt x="57" y="1356"/>
                  <a:pt x="57" y="1356"/>
                  <a:pt x="57" y="1356"/>
                </a:cubicBezTo>
                <a:cubicBezTo>
                  <a:pt x="0" y="1203"/>
                  <a:pt x="114" y="1031"/>
                  <a:pt x="114" y="1031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Freeform 107">
            <a:extLst>
              <a:ext uri="{FF2B5EF4-FFF2-40B4-BE49-F238E27FC236}">
                <a16:creationId xmlns:a16="http://schemas.microsoft.com/office/drawing/2014/main" id="{133F5FFD-8E94-40B9-AF3A-2EE79957B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3589338"/>
            <a:ext cx="1598613" cy="1000125"/>
          </a:xfrm>
          <a:custGeom>
            <a:avLst/>
            <a:gdLst>
              <a:gd name="T0" fmla="*/ 3780 w 4125"/>
              <a:gd name="T1" fmla="*/ 0 h 2579"/>
              <a:gd name="T2" fmla="*/ 3780 w 4125"/>
              <a:gd name="T3" fmla="*/ 0 h 2579"/>
              <a:gd name="T4" fmla="*/ 1164 w 4125"/>
              <a:gd name="T5" fmla="*/ 0 h 2579"/>
              <a:gd name="T6" fmla="*/ 820 w 4125"/>
              <a:gd name="T7" fmla="*/ 363 h 2579"/>
              <a:gd name="T8" fmla="*/ 820 w 4125"/>
              <a:gd name="T9" fmla="*/ 955 h 2579"/>
              <a:gd name="T10" fmla="*/ 0 w 4125"/>
              <a:gd name="T11" fmla="*/ 1242 h 2579"/>
              <a:gd name="T12" fmla="*/ 820 w 4125"/>
              <a:gd name="T13" fmla="*/ 1432 h 2579"/>
              <a:gd name="T14" fmla="*/ 820 w 4125"/>
              <a:gd name="T15" fmla="*/ 2234 h 2579"/>
              <a:gd name="T16" fmla="*/ 1164 w 4125"/>
              <a:gd name="T17" fmla="*/ 2578 h 2579"/>
              <a:gd name="T18" fmla="*/ 3780 w 4125"/>
              <a:gd name="T19" fmla="*/ 2578 h 2579"/>
              <a:gd name="T20" fmla="*/ 4124 w 4125"/>
              <a:gd name="T21" fmla="*/ 2234 h 2579"/>
              <a:gd name="T22" fmla="*/ 4124 w 4125"/>
              <a:gd name="T23" fmla="*/ 363 h 2579"/>
              <a:gd name="T24" fmla="*/ 3780 w 4125"/>
              <a:gd name="T25" fmla="*/ 0 h 2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25" h="2579">
                <a:moveTo>
                  <a:pt x="3780" y="0"/>
                </a:moveTo>
                <a:lnTo>
                  <a:pt x="3780" y="0"/>
                </a:lnTo>
                <a:cubicBezTo>
                  <a:pt x="1164" y="0"/>
                  <a:pt x="1164" y="0"/>
                  <a:pt x="1164" y="0"/>
                </a:cubicBezTo>
                <a:cubicBezTo>
                  <a:pt x="973" y="0"/>
                  <a:pt x="820" y="172"/>
                  <a:pt x="820" y="363"/>
                </a:cubicBezTo>
                <a:cubicBezTo>
                  <a:pt x="820" y="955"/>
                  <a:pt x="820" y="955"/>
                  <a:pt x="820" y="955"/>
                </a:cubicBezTo>
                <a:cubicBezTo>
                  <a:pt x="496" y="1108"/>
                  <a:pt x="0" y="1242"/>
                  <a:pt x="0" y="1242"/>
                </a:cubicBezTo>
                <a:cubicBezTo>
                  <a:pt x="382" y="1394"/>
                  <a:pt x="649" y="1432"/>
                  <a:pt x="820" y="1432"/>
                </a:cubicBezTo>
                <a:cubicBezTo>
                  <a:pt x="820" y="2234"/>
                  <a:pt x="820" y="2234"/>
                  <a:pt x="820" y="2234"/>
                </a:cubicBezTo>
                <a:cubicBezTo>
                  <a:pt x="820" y="2425"/>
                  <a:pt x="973" y="2578"/>
                  <a:pt x="1164" y="2578"/>
                </a:cubicBezTo>
                <a:cubicBezTo>
                  <a:pt x="3780" y="2578"/>
                  <a:pt x="3780" y="2578"/>
                  <a:pt x="3780" y="2578"/>
                </a:cubicBezTo>
                <a:cubicBezTo>
                  <a:pt x="3971" y="2578"/>
                  <a:pt x="4124" y="2425"/>
                  <a:pt x="4124" y="2234"/>
                </a:cubicBezTo>
                <a:cubicBezTo>
                  <a:pt x="4124" y="363"/>
                  <a:pt x="4124" y="363"/>
                  <a:pt x="4124" y="363"/>
                </a:cubicBezTo>
                <a:cubicBezTo>
                  <a:pt x="4124" y="172"/>
                  <a:pt x="3971" y="0"/>
                  <a:pt x="3780" y="0"/>
                </a:cubicBezTo>
              </a:path>
            </a:pathLst>
          </a:custGeom>
          <a:solidFill>
            <a:srgbClr val="003760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108">
            <a:extLst>
              <a:ext uri="{FF2B5EF4-FFF2-40B4-BE49-F238E27FC236}">
                <a16:creationId xmlns:a16="http://schemas.microsoft.com/office/drawing/2014/main" id="{40DC62D1-82C6-4ACE-B3F5-4DA587C5E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425" y="4389438"/>
            <a:ext cx="555625" cy="703262"/>
          </a:xfrm>
          <a:custGeom>
            <a:avLst/>
            <a:gdLst>
              <a:gd name="T0" fmla="*/ 0 w 1434"/>
              <a:gd name="T1" fmla="*/ 1375 h 1815"/>
              <a:gd name="T2" fmla="*/ 0 w 1434"/>
              <a:gd name="T3" fmla="*/ 1375 h 1815"/>
              <a:gd name="T4" fmla="*/ 0 w 1434"/>
              <a:gd name="T5" fmla="*/ 1279 h 1815"/>
              <a:gd name="T6" fmla="*/ 555 w 1434"/>
              <a:gd name="T7" fmla="*/ 1127 h 1815"/>
              <a:gd name="T8" fmla="*/ 555 w 1434"/>
              <a:gd name="T9" fmla="*/ 1127 h 1815"/>
              <a:gd name="T10" fmla="*/ 879 w 1434"/>
              <a:gd name="T11" fmla="*/ 210 h 1815"/>
              <a:gd name="T12" fmla="*/ 1203 w 1434"/>
              <a:gd name="T13" fmla="*/ 39 h 1815"/>
              <a:gd name="T14" fmla="*/ 1375 w 1434"/>
              <a:gd name="T15" fmla="*/ 382 h 1815"/>
              <a:gd name="T16" fmla="*/ 898 w 1434"/>
              <a:gd name="T17" fmla="*/ 1814 h 1815"/>
              <a:gd name="T18" fmla="*/ 402 w 1434"/>
              <a:gd name="T19" fmla="*/ 1642 h 1815"/>
              <a:gd name="T20" fmla="*/ 402 w 1434"/>
              <a:gd name="T21" fmla="*/ 1604 h 1815"/>
              <a:gd name="T22" fmla="*/ 134 w 1434"/>
              <a:gd name="T23" fmla="*/ 1508 h 1815"/>
              <a:gd name="T24" fmla="*/ 0 w 1434"/>
              <a:gd name="T25" fmla="*/ 1375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4" h="1815">
                <a:moveTo>
                  <a:pt x="0" y="1375"/>
                </a:moveTo>
                <a:lnTo>
                  <a:pt x="0" y="1375"/>
                </a:lnTo>
                <a:cubicBezTo>
                  <a:pt x="0" y="1279"/>
                  <a:pt x="0" y="1279"/>
                  <a:pt x="0" y="1279"/>
                </a:cubicBezTo>
                <a:cubicBezTo>
                  <a:pt x="344" y="1471"/>
                  <a:pt x="555" y="1127"/>
                  <a:pt x="555" y="1127"/>
                </a:cubicBezTo>
                <a:lnTo>
                  <a:pt x="555" y="1127"/>
                </a:lnTo>
                <a:cubicBezTo>
                  <a:pt x="879" y="210"/>
                  <a:pt x="879" y="210"/>
                  <a:pt x="879" y="210"/>
                </a:cubicBezTo>
                <a:cubicBezTo>
                  <a:pt x="917" y="76"/>
                  <a:pt x="1070" y="0"/>
                  <a:pt x="1203" y="39"/>
                </a:cubicBezTo>
                <a:cubicBezTo>
                  <a:pt x="1356" y="96"/>
                  <a:pt x="1433" y="249"/>
                  <a:pt x="1375" y="382"/>
                </a:cubicBezTo>
                <a:cubicBezTo>
                  <a:pt x="898" y="1814"/>
                  <a:pt x="898" y="1814"/>
                  <a:pt x="898" y="1814"/>
                </a:cubicBezTo>
                <a:cubicBezTo>
                  <a:pt x="402" y="1642"/>
                  <a:pt x="402" y="1642"/>
                  <a:pt x="402" y="1642"/>
                </a:cubicBezTo>
                <a:cubicBezTo>
                  <a:pt x="402" y="1604"/>
                  <a:pt x="402" y="1604"/>
                  <a:pt x="402" y="1604"/>
                </a:cubicBezTo>
                <a:cubicBezTo>
                  <a:pt x="287" y="1566"/>
                  <a:pt x="153" y="1527"/>
                  <a:pt x="134" y="1508"/>
                </a:cubicBezTo>
                <a:cubicBezTo>
                  <a:pt x="134" y="1490"/>
                  <a:pt x="0" y="1375"/>
                  <a:pt x="0" y="1375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109">
            <a:extLst>
              <a:ext uri="{FF2B5EF4-FFF2-40B4-BE49-F238E27FC236}">
                <a16:creationId xmlns:a16="http://schemas.microsoft.com/office/drawing/2014/main" id="{E41309A1-AA49-4C99-B7BC-257C92F99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5091113"/>
            <a:ext cx="215900" cy="266700"/>
          </a:xfrm>
          <a:custGeom>
            <a:avLst/>
            <a:gdLst>
              <a:gd name="T0" fmla="*/ 115 w 555"/>
              <a:gd name="T1" fmla="*/ 687 h 688"/>
              <a:gd name="T2" fmla="*/ 115 w 555"/>
              <a:gd name="T3" fmla="*/ 687 h 688"/>
              <a:gd name="T4" fmla="*/ 0 w 555"/>
              <a:gd name="T5" fmla="*/ 497 h 688"/>
              <a:gd name="T6" fmla="*/ 306 w 555"/>
              <a:gd name="T7" fmla="*/ 134 h 688"/>
              <a:gd name="T8" fmla="*/ 554 w 555"/>
              <a:gd name="T9" fmla="*/ 0 h 688"/>
              <a:gd name="T10" fmla="*/ 115 w 555"/>
              <a:gd name="T11" fmla="*/ 687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5" h="688">
                <a:moveTo>
                  <a:pt x="115" y="687"/>
                </a:moveTo>
                <a:lnTo>
                  <a:pt x="115" y="687"/>
                </a:lnTo>
                <a:cubicBezTo>
                  <a:pt x="0" y="497"/>
                  <a:pt x="0" y="497"/>
                  <a:pt x="0" y="497"/>
                </a:cubicBezTo>
                <a:cubicBezTo>
                  <a:pt x="306" y="134"/>
                  <a:pt x="306" y="134"/>
                  <a:pt x="306" y="134"/>
                </a:cubicBezTo>
                <a:cubicBezTo>
                  <a:pt x="554" y="0"/>
                  <a:pt x="554" y="0"/>
                  <a:pt x="554" y="0"/>
                </a:cubicBezTo>
                <a:cubicBezTo>
                  <a:pt x="554" y="0"/>
                  <a:pt x="401" y="363"/>
                  <a:pt x="115" y="687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110">
            <a:extLst>
              <a:ext uri="{FF2B5EF4-FFF2-40B4-BE49-F238E27FC236}">
                <a16:creationId xmlns:a16="http://schemas.microsoft.com/office/drawing/2014/main" id="{3DBA2669-D14C-4ECA-A571-E9179A231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4424363"/>
            <a:ext cx="161925" cy="161925"/>
          </a:xfrm>
          <a:custGeom>
            <a:avLst/>
            <a:gdLst>
              <a:gd name="T0" fmla="*/ 172 w 421"/>
              <a:gd name="T1" fmla="*/ 382 h 421"/>
              <a:gd name="T2" fmla="*/ 172 w 421"/>
              <a:gd name="T3" fmla="*/ 382 h 421"/>
              <a:gd name="T4" fmla="*/ 401 w 421"/>
              <a:gd name="T5" fmla="*/ 248 h 421"/>
              <a:gd name="T6" fmla="*/ 249 w 421"/>
              <a:gd name="T7" fmla="*/ 38 h 421"/>
              <a:gd name="T8" fmla="*/ 19 w 421"/>
              <a:gd name="T9" fmla="*/ 172 h 421"/>
              <a:gd name="T10" fmla="*/ 172 w 421"/>
              <a:gd name="T11" fmla="*/ 382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1" h="421">
                <a:moveTo>
                  <a:pt x="172" y="382"/>
                </a:moveTo>
                <a:lnTo>
                  <a:pt x="172" y="382"/>
                </a:lnTo>
                <a:cubicBezTo>
                  <a:pt x="268" y="420"/>
                  <a:pt x="382" y="343"/>
                  <a:pt x="401" y="248"/>
                </a:cubicBezTo>
                <a:cubicBezTo>
                  <a:pt x="420" y="153"/>
                  <a:pt x="363" y="57"/>
                  <a:pt x="249" y="38"/>
                </a:cubicBezTo>
                <a:cubicBezTo>
                  <a:pt x="153" y="0"/>
                  <a:pt x="38" y="57"/>
                  <a:pt x="19" y="172"/>
                </a:cubicBezTo>
                <a:cubicBezTo>
                  <a:pt x="0" y="267"/>
                  <a:pt x="57" y="362"/>
                  <a:pt x="172" y="382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Freeform 111">
            <a:extLst>
              <a:ext uri="{FF2B5EF4-FFF2-40B4-BE49-F238E27FC236}">
                <a16:creationId xmlns:a16="http://schemas.microsoft.com/office/drawing/2014/main" id="{ABC966E2-71BD-4C98-999B-C69FCC9A9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4475163"/>
            <a:ext cx="171450" cy="120650"/>
          </a:xfrm>
          <a:custGeom>
            <a:avLst/>
            <a:gdLst>
              <a:gd name="T0" fmla="*/ 439 w 440"/>
              <a:gd name="T1" fmla="*/ 134 h 307"/>
              <a:gd name="T2" fmla="*/ 382 w 440"/>
              <a:gd name="T3" fmla="*/ 306 h 307"/>
              <a:gd name="T4" fmla="*/ 0 w 440"/>
              <a:gd name="T5" fmla="*/ 191 h 307"/>
              <a:gd name="T6" fmla="*/ 57 w 440"/>
              <a:gd name="T7" fmla="*/ 0 h 307"/>
              <a:gd name="T8" fmla="*/ 439 w 440"/>
              <a:gd name="T9" fmla="*/ 13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307">
                <a:moveTo>
                  <a:pt x="439" y="134"/>
                </a:moveTo>
                <a:lnTo>
                  <a:pt x="382" y="306"/>
                </a:lnTo>
                <a:lnTo>
                  <a:pt x="0" y="191"/>
                </a:lnTo>
                <a:lnTo>
                  <a:pt x="57" y="0"/>
                </a:lnTo>
                <a:lnTo>
                  <a:pt x="439" y="134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112">
            <a:extLst>
              <a:ext uri="{FF2B5EF4-FFF2-40B4-BE49-F238E27FC236}">
                <a16:creationId xmlns:a16="http://schemas.microsoft.com/office/drawing/2014/main" id="{8375866D-2F23-4747-BFD8-53DC600E1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3075" y="5240338"/>
            <a:ext cx="1244600" cy="2189162"/>
          </a:xfrm>
          <a:custGeom>
            <a:avLst/>
            <a:gdLst>
              <a:gd name="T0" fmla="*/ 0 w 3209"/>
              <a:gd name="T1" fmla="*/ 5192 h 5651"/>
              <a:gd name="T2" fmla="*/ 1279 w 3209"/>
              <a:gd name="T3" fmla="*/ 5650 h 5651"/>
              <a:gd name="T4" fmla="*/ 3208 w 3209"/>
              <a:gd name="T5" fmla="*/ 458 h 5651"/>
              <a:gd name="T6" fmla="*/ 1928 w 3209"/>
              <a:gd name="T7" fmla="*/ 0 h 5651"/>
              <a:gd name="T8" fmla="*/ 0 w 3209"/>
              <a:gd name="T9" fmla="*/ 5192 h 5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9" h="5651">
                <a:moveTo>
                  <a:pt x="0" y="5192"/>
                </a:moveTo>
                <a:lnTo>
                  <a:pt x="1279" y="5650"/>
                </a:lnTo>
                <a:lnTo>
                  <a:pt x="3208" y="458"/>
                </a:lnTo>
                <a:lnTo>
                  <a:pt x="1928" y="0"/>
                </a:lnTo>
                <a:lnTo>
                  <a:pt x="0" y="5192"/>
                </a:lnTo>
              </a:path>
            </a:pathLst>
          </a:custGeom>
          <a:solidFill>
            <a:srgbClr val="19B0B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Freeform 113">
            <a:extLst>
              <a:ext uri="{FF2B5EF4-FFF2-40B4-BE49-F238E27FC236}">
                <a16:creationId xmlns:a16="http://schemas.microsoft.com/office/drawing/2014/main" id="{EBE182BA-752D-4F2E-9A39-27628BF3D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5002213"/>
            <a:ext cx="444500" cy="755650"/>
          </a:xfrm>
          <a:custGeom>
            <a:avLst/>
            <a:gdLst>
              <a:gd name="T0" fmla="*/ 1146 w 1147"/>
              <a:gd name="T1" fmla="*/ 1774 h 1948"/>
              <a:gd name="T2" fmla="*/ 707 w 1147"/>
              <a:gd name="T3" fmla="*/ 1947 h 1948"/>
              <a:gd name="T4" fmla="*/ 0 w 1147"/>
              <a:gd name="T5" fmla="*/ 172 h 1948"/>
              <a:gd name="T6" fmla="*/ 440 w 1147"/>
              <a:gd name="T7" fmla="*/ 0 h 1948"/>
              <a:gd name="T8" fmla="*/ 1146 w 1147"/>
              <a:gd name="T9" fmla="*/ 1774 h 1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7" h="1948">
                <a:moveTo>
                  <a:pt x="1146" y="1774"/>
                </a:moveTo>
                <a:lnTo>
                  <a:pt x="707" y="1947"/>
                </a:lnTo>
                <a:lnTo>
                  <a:pt x="0" y="172"/>
                </a:lnTo>
                <a:lnTo>
                  <a:pt x="440" y="0"/>
                </a:lnTo>
                <a:lnTo>
                  <a:pt x="1146" y="1774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114">
            <a:extLst>
              <a:ext uri="{FF2B5EF4-FFF2-40B4-BE49-F238E27FC236}">
                <a16:creationId xmlns:a16="http://schemas.microsoft.com/office/drawing/2014/main" id="{17F8A4E6-A1AA-4964-90C9-18B67693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4929188"/>
            <a:ext cx="200025" cy="215900"/>
          </a:xfrm>
          <a:custGeom>
            <a:avLst/>
            <a:gdLst>
              <a:gd name="T0" fmla="*/ 478 w 516"/>
              <a:gd name="T1" fmla="*/ 191 h 555"/>
              <a:gd name="T2" fmla="*/ 478 w 516"/>
              <a:gd name="T3" fmla="*/ 191 h 555"/>
              <a:gd name="T4" fmla="*/ 344 w 516"/>
              <a:gd name="T5" fmla="*/ 496 h 555"/>
              <a:gd name="T6" fmla="*/ 57 w 516"/>
              <a:gd name="T7" fmla="*/ 363 h 555"/>
              <a:gd name="T8" fmla="*/ 172 w 516"/>
              <a:gd name="T9" fmla="*/ 57 h 555"/>
              <a:gd name="T10" fmla="*/ 478 w 516"/>
              <a:gd name="T11" fmla="*/ 191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6" h="555">
                <a:moveTo>
                  <a:pt x="478" y="191"/>
                </a:moveTo>
                <a:lnTo>
                  <a:pt x="478" y="191"/>
                </a:lnTo>
                <a:cubicBezTo>
                  <a:pt x="515" y="325"/>
                  <a:pt x="458" y="458"/>
                  <a:pt x="344" y="496"/>
                </a:cubicBezTo>
                <a:cubicBezTo>
                  <a:pt x="229" y="554"/>
                  <a:pt x="96" y="477"/>
                  <a:pt x="57" y="363"/>
                </a:cubicBezTo>
                <a:cubicBezTo>
                  <a:pt x="0" y="229"/>
                  <a:pt x="57" y="96"/>
                  <a:pt x="172" y="57"/>
                </a:cubicBezTo>
                <a:cubicBezTo>
                  <a:pt x="286" y="0"/>
                  <a:pt x="420" y="77"/>
                  <a:pt x="478" y="191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115">
            <a:extLst>
              <a:ext uri="{FF2B5EF4-FFF2-40B4-BE49-F238E27FC236}">
                <a16:creationId xmlns:a16="http://schemas.microsoft.com/office/drawing/2014/main" id="{CB862A22-DCFF-4B2D-8576-6542B6A8B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4951413"/>
            <a:ext cx="163513" cy="149225"/>
          </a:xfrm>
          <a:custGeom>
            <a:avLst/>
            <a:gdLst>
              <a:gd name="T0" fmla="*/ 287 w 421"/>
              <a:gd name="T1" fmla="*/ 344 h 383"/>
              <a:gd name="T2" fmla="*/ 287 w 421"/>
              <a:gd name="T3" fmla="*/ 344 h 383"/>
              <a:gd name="T4" fmla="*/ 38 w 421"/>
              <a:gd name="T5" fmla="*/ 268 h 383"/>
              <a:gd name="T6" fmla="*/ 153 w 421"/>
              <a:gd name="T7" fmla="*/ 39 h 383"/>
              <a:gd name="T8" fmla="*/ 382 w 421"/>
              <a:gd name="T9" fmla="*/ 115 h 383"/>
              <a:gd name="T10" fmla="*/ 287 w 421"/>
              <a:gd name="T11" fmla="*/ 344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1" h="383">
                <a:moveTo>
                  <a:pt x="287" y="344"/>
                </a:moveTo>
                <a:lnTo>
                  <a:pt x="287" y="344"/>
                </a:lnTo>
                <a:cubicBezTo>
                  <a:pt x="191" y="382"/>
                  <a:pt x="77" y="344"/>
                  <a:pt x="38" y="268"/>
                </a:cubicBezTo>
                <a:cubicBezTo>
                  <a:pt x="0" y="172"/>
                  <a:pt x="58" y="76"/>
                  <a:pt x="153" y="39"/>
                </a:cubicBezTo>
                <a:cubicBezTo>
                  <a:pt x="248" y="0"/>
                  <a:pt x="344" y="39"/>
                  <a:pt x="382" y="115"/>
                </a:cubicBezTo>
                <a:cubicBezTo>
                  <a:pt x="420" y="210"/>
                  <a:pt x="363" y="306"/>
                  <a:pt x="287" y="344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Freeform 116">
            <a:extLst>
              <a:ext uri="{FF2B5EF4-FFF2-40B4-BE49-F238E27FC236}">
                <a16:creationId xmlns:a16="http://schemas.microsoft.com/office/drawing/2014/main" id="{F94EAD19-EA05-40AC-80F1-7900AF7BB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5380038"/>
            <a:ext cx="295275" cy="361950"/>
          </a:xfrm>
          <a:custGeom>
            <a:avLst/>
            <a:gdLst>
              <a:gd name="T0" fmla="*/ 764 w 765"/>
              <a:gd name="T1" fmla="*/ 743 h 935"/>
              <a:gd name="T2" fmla="*/ 286 w 765"/>
              <a:gd name="T3" fmla="*/ 934 h 935"/>
              <a:gd name="T4" fmla="*/ 0 w 765"/>
              <a:gd name="T5" fmla="*/ 190 h 935"/>
              <a:gd name="T6" fmla="*/ 477 w 765"/>
              <a:gd name="T7" fmla="*/ 0 h 935"/>
              <a:gd name="T8" fmla="*/ 764 w 765"/>
              <a:gd name="T9" fmla="*/ 743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935">
                <a:moveTo>
                  <a:pt x="764" y="743"/>
                </a:moveTo>
                <a:lnTo>
                  <a:pt x="286" y="934"/>
                </a:lnTo>
                <a:lnTo>
                  <a:pt x="0" y="190"/>
                </a:lnTo>
                <a:lnTo>
                  <a:pt x="477" y="0"/>
                </a:lnTo>
                <a:lnTo>
                  <a:pt x="764" y="743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117">
            <a:extLst>
              <a:ext uri="{FF2B5EF4-FFF2-40B4-BE49-F238E27FC236}">
                <a16:creationId xmlns:a16="http://schemas.microsoft.com/office/drawing/2014/main" id="{5DFE0887-D3EE-42BD-BF5A-25BB3D61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388" y="5313363"/>
            <a:ext cx="222250" cy="222250"/>
          </a:xfrm>
          <a:custGeom>
            <a:avLst/>
            <a:gdLst>
              <a:gd name="T0" fmla="*/ 535 w 574"/>
              <a:gd name="T1" fmla="*/ 191 h 573"/>
              <a:gd name="T2" fmla="*/ 535 w 574"/>
              <a:gd name="T3" fmla="*/ 191 h 573"/>
              <a:gd name="T4" fmla="*/ 382 w 574"/>
              <a:gd name="T5" fmla="*/ 515 h 573"/>
              <a:gd name="T6" fmla="*/ 58 w 574"/>
              <a:gd name="T7" fmla="*/ 382 h 573"/>
              <a:gd name="T8" fmla="*/ 191 w 574"/>
              <a:gd name="T9" fmla="*/ 38 h 573"/>
              <a:gd name="T10" fmla="*/ 535 w 574"/>
              <a:gd name="T11" fmla="*/ 191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" h="573">
                <a:moveTo>
                  <a:pt x="535" y="191"/>
                </a:moveTo>
                <a:lnTo>
                  <a:pt x="535" y="191"/>
                </a:lnTo>
                <a:cubicBezTo>
                  <a:pt x="573" y="324"/>
                  <a:pt x="516" y="458"/>
                  <a:pt x="382" y="515"/>
                </a:cubicBezTo>
                <a:cubicBezTo>
                  <a:pt x="248" y="572"/>
                  <a:pt x="115" y="496"/>
                  <a:pt x="58" y="382"/>
                </a:cubicBezTo>
                <a:cubicBezTo>
                  <a:pt x="0" y="248"/>
                  <a:pt x="77" y="95"/>
                  <a:pt x="191" y="38"/>
                </a:cubicBezTo>
                <a:cubicBezTo>
                  <a:pt x="325" y="0"/>
                  <a:pt x="478" y="57"/>
                  <a:pt x="535" y="191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118">
            <a:extLst>
              <a:ext uri="{FF2B5EF4-FFF2-40B4-BE49-F238E27FC236}">
                <a16:creationId xmlns:a16="http://schemas.microsoft.com/office/drawing/2014/main" id="{E17A0B52-8DDC-40C2-89E8-45648947D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288" y="5341938"/>
            <a:ext cx="266700" cy="325437"/>
          </a:xfrm>
          <a:custGeom>
            <a:avLst/>
            <a:gdLst>
              <a:gd name="T0" fmla="*/ 687 w 688"/>
              <a:gd name="T1" fmla="*/ 668 h 840"/>
              <a:gd name="T2" fmla="*/ 268 w 688"/>
              <a:gd name="T3" fmla="*/ 839 h 840"/>
              <a:gd name="T4" fmla="*/ 0 w 688"/>
              <a:gd name="T5" fmla="*/ 172 h 840"/>
              <a:gd name="T6" fmla="*/ 420 w 688"/>
              <a:gd name="T7" fmla="*/ 0 h 840"/>
              <a:gd name="T8" fmla="*/ 687 w 688"/>
              <a:gd name="T9" fmla="*/ 668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8" h="840">
                <a:moveTo>
                  <a:pt x="687" y="668"/>
                </a:moveTo>
                <a:lnTo>
                  <a:pt x="268" y="839"/>
                </a:lnTo>
                <a:lnTo>
                  <a:pt x="0" y="172"/>
                </a:lnTo>
                <a:lnTo>
                  <a:pt x="420" y="0"/>
                </a:lnTo>
                <a:lnTo>
                  <a:pt x="687" y="668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119">
            <a:extLst>
              <a:ext uri="{FF2B5EF4-FFF2-40B4-BE49-F238E27FC236}">
                <a16:creationId xmlns:a16="http://schemas.microsoft.com/office/drawing/2014/main" id="{60CB17E8-FDCD-4250-9D08-B416573F2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5275263"/>
            <a:ext cx="206375" cy="209550"/>
          </a:xfrm>
          <a:custGeom>
            <a:avLst/>
            <a:gdLst>
              <a:gd name="T0" fmla="*/ 477 w 535"/>
              <a:gd name="T1" fmla="*/ 191 h 536"/>
              <a:gd name="T2" fmla="*/ 477 w 535"/>
              <a:gd name="T3" fmla="*/ 191 h 536"/>
              <a:gd name="T4" fmla="*/ 362 w 535"/>
              <a:gd name="T5" fmla="*/ 478 h 536"/>
              <a:gd name="T6" fmla="*/ 57 w 535"/>
              <a:gd name="T7" fmla="*/ 363 h 536"/>
              <a:gd name="T8" fmla="*/ 191 w 535"/>
              <a:gd name="T9" fmla="*/ 58 h 536"/>
              <a:gd name="T10" fmla="*/ 477 w 535"/>
              <a:gd name="T11" fmla="*/ 19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5" h="536">
                <a:moveTo>
                  <a:pt x="477" y="191"/>
                </a:moveTo>
                <a:lnTo>
                  <a:pt x="477" y="191"/>
                </a:lnTo>
                <a:cubicBezTo>
                  <a:pt x="534" y="306"/>
                  <a:pt x="477" y="439"/>
                  <a:pt x="362" y="478"/>
                </a:cubicBezTo>
                <a:cubicBezTo>
                  <a:pt x="229" y="535"/>
                  <a:pt x="95" y="478"/>
                  <a:pt x="57" y="363"/>
                </a:cubicBezTo>
                <a:cubicBezTo>
                  <a:pt x="0" y="229"/>
                  <a:pt x="57" y="96"/>
                  <a:pt x="191" y="58"/>
                </a:cubicBezTo>
                <a:cubicBezTo>
                  <a:pt x="305" y="0"/>
                  <a:pt x="439" y="58"/>
                  <a:pt x="477" y="191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120">
            <a:extLst>
              <a:ext uri="{FF2B5EF4-FFF2-40B4-BE49-F238E27FC236}">
                <a16:creationId xmlns:a16="http://schemas.microsoft.com/office/drawing/2014/main" id="{9F284551-CBD1-4D9E-B5DD-F6B899FBA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3" y="5313363"/>
            <a:ext cx="244475" cy="288925"/>
          </a:xfrm>
          <a:custGeom>
            <a:avLst/>
            <a:gdLst>
              <a:gd name="T0" fmla="*/ 630 w 631"/>
              <a:gd name="T1" fmla="*/ 591 h 745"/>
              <a:gd name="T2" fmla="*/ 248 w 631"/>
              <a:gd name="T3" fmla="*/ 744 h 745"/>
              <a:gd name="T4" fmla="*/ 0 w 631"/>
              <a:gd name="T5" fmla="*/ 153 h 745"/>
              <a:gd name="T6" fmla="*/ 382 w 631"/>
              <a:gd name="T7" fmla="*/ 0 h 745"/>
              <a:gd name="T8" fmla="*/ 630 w 631"/>
              <a:gd name="T9" fmla="*/ 591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1" h="745">
                <a:moveTo>
                  <a:pt x="630" y="591"/>
                </a:moveTo>
                <a:lnTo>
                  <a:pt x="248" y="744"/>
                </a:lnTo>
                <a:lnTo>
                  <a:pt x="0" y="153"/>
                </a:lnTo>
                <a:lnTo>
                  <a:pt x="382" y="0"/>
                </a:lnTo>
                <a:lnTo>
                  <a:pt x="630" y="591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Freeform 121">
            <a:extLst>
              <a:ext uri="{FF2B5EF4-FFF2-40B4-BE49-F238E27FC236}">
                <a16:creationId xmlns:a16="http://schemas.microsoft.com/office/drawing/2014/main" id="{1E7870A9-4D43-4DF8-B6B9-26717AAC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863" y="5253038"/>
            <a:ext cx="185737" cy="185737"/>
          </a:xfrm>
          <a:custGeom>
            <a:avLst/>
            <a:gdLst>
              <a:gd name="T0" fmla="*/ 420 w 479"/>
              <a:gd name="T1" fmla="*/ 153 h 478"/>
              <a:gd name="T2" fmla="*/ 420 w 479"/>
              <a:gd name="T3" fmla="*/ 153 h 478"/>
              <a:gd name="T4" fmla="*/ 305 w 479"/>
              <a:gd name="T5" fmla="*/ 420 h 478"/>
              <a:gd name="T6" fmla="*/ 38 w 479"/>
              <a:gd name="T7" fmla="*/ 306 h 478"/>
              <a:gd name="T8" fmla="*/ 153 w 479"/>
              <a:gd name="T9" fmla="*/ 38 h 478"/>
              <a:gd name="T10" fmla="*/ 420 w 479"/>
              <a:gd name="T11" fmla="*/ 153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9" h="478">
                <a:moveTo>
                  <a:pt x="420" y="153"/>
                </a:moveTo>
                <a:lnTo>
                  <a:pt x="420" y="153"/>
                </a:lnTo>
                <a:cubicBezTo>
                  <a:pt x="478" y="267"/>
                  <a:pt x="420" y="382"/>
                  <a:pt x="305" y="420"/>
                </a:cubicBezTo>
                <a:cubicBezTo>
                  <a:pt x="210" y="477"/>
                  <a:pt x="96" y="420"/>
                  <a:pt x="38" y="306"/>
                </a:cubicBezTo>
                <a:cubicBezTo>
                  <a:pt x="0" y="210"/>
                  <a:pt x="57" y="77"/>
                  <a:pt x="153" y="38"/>
                </a:cubicBezTo>
                <a:cubicBezTo>
                  <a:pt x="267" y="0"/>
                  <a:pt x="382" y="57"/>
                  <a:pt x="420" y="153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122">
            <a:extLst>
              <a:ext uri="{FF2B5EF4-FFF2-40B4-BE49-F238E27FC236}">
                <a16:creationId xmlns:a16="http://schemas.microsoft.com/office/drawing/2014/main" id="{219680C9-951C-4841-9746-4F25F82B8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138" y="5697538"/>
            <a:ext cx="74612" cy="74612"/>
          </a:xfrm>
          <a:custGeom>
            <a:avLst/>
            <a:gdLst>
              <a:gd name="T0" fmla="*/ 19 w 192"/>
              <a:gd name="T1" fmla="*/ 0 h 191"/>
              <a:gd name="T2" fmla="*/ 191 w 192"/>
              <a:gd name="T3" fmla="*/ 114 h 191"/>
              <a:gd name="T4" fmla="*/ 134 w 192"/>
              <a:gd name="T5" fmla="*/ 171 h 191"/>
              <a:gd name="T6" fmla="*/ 38 w 192"/>
              <a:gd name="T7" fmla="*/ 190 h 191"/>
              <a:gd name="T8" fmla="*/ 0 w 192"/>
              <a:gd name="T9" fmla="*/ 133 h 191"/>
              <a:gd name="T10" fmla="*/ 19 w 192"/>
              <a:gd name="T1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" h="191">
                <a:moveTo>
                  <a:pt x="19" y="0"/>
                </a:moveTo>
                <a:lnTo>
                  <a:pt x="191" y="114"/>
                </a:lnTo>
                <a:lnTo>
                  <a:pt x="134" y="171"/>
                </a:lnTo>
                <a:lnTo>
                  <a:pt x="38" y="190"/>
                </a:lnTo>
                <a:lnTo>
                  <a:pt x="0" y="133"/>
                </a:lnTo>
                <a:lnTo>
                  <a:pt x="19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123">
            <a:extLst>
              <a:ext uri="{FF2B5EF4-FFF2-40B4-BE49-F238E27FC236}">
                <a16:creationId xmlns:a16="http://schemas.microsoft.com/office/drawing/2014/main" id="{8F894FA9-E1C6-418F-B0B1-E7D7B2FED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213" y="5564188"/>
            <a:ext cx="450850" cy="481012"/>
          </a:xfrm>
          <a:custGeom>
            <a:avLst/>
            <a:gdLst>
              <a:gd name="T0" fmla="*/ 286 w 1165"/>
              <a:gd name="T1" fmla="*/ 533 h 1241"/>
              <a:gd name="T2" fmla="*/ 286 w 1165"/>
              <a:gd name="T3" fmla="*/ 533 h 1241"/>
              <a:gd name="T4" fmla="*/ 76 w 1165"/>
              <a:gd name="T5" fmla="*/ 343 h 1241"/>
              <a:gd name="T6" fmla="*/ 114 w 1165"/>
              <a:gd name="T7" fmla="*/ 95 h 1241"/>
              <a:gd name="T8" fmla="*/ 439 w 1165"/>
              <a:gd name="T9" fmla="*/ 95 h 1241"/>
              <a:gd name="T10" fmla="*/ 782 w 1165"/>
              <a:gd name="T11" fmla="*/ 362 h 1241"/>
              <a:gd name="T12" fmla="*/ 1164 w 1165"/>
              <a:gd name="T13" fmla="*/ 1240 h 1241"/>
              <a:gd name="T14" fmla="*/ 286 w 1165"/>
              <a:gd name="T15" fmla="*/ 533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65" h="1241">
                <a:moveTo>
                  <a:pt x="286" y="533"/>
                </a:moveTo>
                <a:lnTo>
                  <a:pt x="286" y="533"/>
                </a:lnTo>
                <a:cubicBezTo>
                  <a:pt x="76" y="343"/>
                  <a:pt x="76" y="343"/>
                  <a:pt x="76" y="343"/>
                </a:cubicBezTo>
                <a:cubicBezTo>
                  <a:pt x="76" y="343"/>
                  <a:pt x="0" y="229"/>
                  <a:pt x="114" y="95"/>
                </a:cubicBezTo>
                <a:cubicBezTo>
                  <a:pt x="114" y="95"/>
                  <a:pt x="248" y="0"/>
                  <a:pt x="439" y="95"/>
                </a:cubicBezTo>
                <a:cubicBezTo>
                  <a:pt x="782" y="362"/>
                  <a:pt x="782" y="362"/>
                  <a:pt x="782" y="362"/>
                </a:cubicBezTo>
                <a:cubicBezTo>
                  <a:pt x="1164" y="1240"/>
                  <a:pt x="1164" y="1240"/>
                  <a:pt x="1164" y="1240"/>
                </a:cubicBezTo>
                <a:lnTo>
                  <a:pt x="286" y="533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124">
            <a:extLst>
              <a:ext uri="{FF2B5EF4-FFF2-40B4-BE49-F238E27FC236}">
                <a16:creationId xmlns:a16="http://schemas.microsoft.com/office/drawing/2014/main" id="{9AFC47CE-F39A-4628-88C5-7D90AA637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5630863"/>
            <a:ext cx="155575" cy="141287"/>
          </a:xfrm>
          <a:custGeom>
            <a:avLst/>
            <a:gdLst>
              <a:gd name="T0" fmla="*/ 58 w 403"/>
              <a:gd name="T1" fmla="*/ 151 h 362"/>
              <a:gd name="T2" fmla="*/ 58 w 403"/>
              <a:gd name="T3" fmla="*/ 151 h 362"/>
              <a:gd name="T4" fmla="*/ 96 w 403"/>
              <a:gd name="T5" fmla="*/ 0 h 362"/>
              <a:gd name="T6" fmla="*/ 344 w 403"/>
              <a:gd name="T7" fmla="*/ 151 h 362"/>
              <a:gd name="T8" fmla="*/ 325 w 403"/>
              <a:gd name="T9" fmla="*/ 342 h 362"/>
              <a:gd name="T10" fmla="*/ 287 w 403"/>
              <a:gd name="T11" fmla="*/ 361 h 362"/>
              <a:gd name="T12" fmla="*/ 58 w 403"/>
              <a:gd name="T13" fmla="*/ 151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3" h="362">
                <a:moveTo>
                  <a:pt x="58" y="151"/>
                </a:moveTo>
                <a:lnTo>
                  <a:pt x="58" y="151"/>
                </a:lnTo>
                <a:cubicBezTo>
                  <a:pt x="58" y="151"/>
                  <a:pt x="0" y="38"/>
                  <a:pt x="96" y="0"/>
                </a:cubicBezTo>
                <a:cubicBezTo>
                  <a:pt x="96" y="0"/>
                  <a:pt x="173" y="0"/>
                  <a:pt x="344" y="151"/>
                </a:cubicBezTo>
                <a:cubicBezTo>
                  <a:pt x="344" y="151"/>
                  <a:pt x="402" y="266"/>
                  <a:pt x="325" y="342"/>
                </a:cubicBezTo>
                <a:cubicBezTo>
                  <a:pt x="287" y="361"/>
                  <a:pt x="287" y="361"/>
                  <a:pt x="287" y="361"/>
                </a:cubicBezTo>
                <a:lnTo>
                  <a:pt x="58" y="151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Freeform 125">
            <a:extLst>
              <a:ext uri="{FF2B5EF4-FFF2-40B4-BE49-F238E27FC236}">
                <a16:creationId xmlns:a16="http://schemas.microsoft.com/office/drawing/2014/main" id="{9BDD6E88-622C-478D-B90C-BBD1BB6D0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363" y="5475288"/>
            <a:ext cx="800100" cy="636587"/>
          </a:xfrm>
          <a:custGeom>
            <a:avLst/>
            <a:gdLst>
              <a:gd name="T0" fmla="*/ 0 w 2063"/>
              <a:gd name="T1" fmla="*/ 705 h 1642"/>
              <a:gd name="T2" fmla="*/ 0 w 2063"/>
              <a:gd name="T3" fmla="*/ 705 h 1642"/>
              <a:gd name="T4" fmla="*/ 229 w 2063"/>
              <a:gd name="T5" fmla="*/ 1259 h 1642"/>
              <a:gd name="T6" fmla="*/ 153 w 2063"/>
              <a:gd name="T7" fmla="*/ 1278 h 1642"/>
              <a:gd name="T8" fmla="*/ 306 w 2063"/>
              <a:gd name="T9" fmla="*/ 1373 h 1642"/>
              <a:gd name="T10" fmla="*/ 344 w 2063"/>
              <a:gd name="T11" fmla="*/ 1450 h 1642"/>
              <a:gd name="T12" fmla="*/ 917 w 2063"/>
              <a:gd name="T13" fmla="*/ 1507 h 1642"/>
              <a:gd name="T14" fmla="*/ 917 w 2063"/>
              <a:gd name="T15" fmla="*/ 1507 h 1642"/>
              <a:gd name="T16" fmla="*/ 1050 w 2063"/>
              <a:gd name="T17" fmla="*/ 1469 h 1642"/>
              <a:gd name="T18" fmla="*/ 1624 w 2063"/>
              <a:gd name="T19" fmla="*/ 1240 h 1642"/>
              <a:gd name="T20" fmla="*/ 1986 w 2063"/>
              <a:gd name="T21" fmla="*/ 629 h 1642"/>
              <a:gd name="T22" fmla="*/ 1967 w 2063"/>
              <a:gd name="T23" fmla="*/ 591 h 1642"/>
              <a:gd name="T24" fmla="*/ 1738 w 2063"/>
              <a:gd name="T25" fmla="*/ 0 h 1642"/>
              <a:gd name="T26" fmla="*/ 0 w 2063"/>
              <a:gd name="T27" fmla="*/ 705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63" h="1642">
                <a:moveTo>
                  <a:pt x="0" y="705"/>
                </a:moveTo>
                <a:lnTo>
                  <a:pt x="0" y="705"/>
                </a:lnTo>
                <a:cubicBezTo>
                  <a:pt x="229" y="1259"/>
                  <a:pt x="229" y="1259"/>
                  <a:pt x="229" y="1259"/>
                </a:cubicBezTo>
                <a:cubicBezTo>
                  <a:pt x="153" y="1278"/>
                  <a:pt x="153" y="1278"/>
                  <a:pt x="153" y="1278"/>
                </a:cubicBezTo>
                <a:cubicBezTo>
                  <a:pt x="153" y="1278"/>
                  <a:pt x="210" y="1316"/>
                  <a:pt x="306" y="1373"/>
                </a:cubicBezTo>
                <a:cubicBezTo>
                  <a:pt x="344" y="1450"/>
                  <a:pt x="344" y="1450"/>
                  <a:pt x="344" y="1450"/>
                </a:cubicBezTo>
                <a:cubicBezTo>
                  <a:pt x="344" y="1450"/>
                  <a:pt x="535" y="1641"/>
                  <a:pt x="917" y="1507"/>
                </a:cubicBezTo>
                <a:lnTo>
                  <a:pt x="917" y="1507"/>
                </a:lnTo>
                <a:cubicBezTo>
                  <a:pt x="974" y="1507"/>
                  <a:pt x="1013" y="1488"/>
                  <a:pt x="1050" y="1469"/>
                </a:cubicBezTo>
                <a:cubicBezTo>
                  <a:pt x="1624" y="1240"/>
                  <a:pt x="1624" y="1240"/>
                  <a:pt x="1624" y="1240"/>
                </a:cubicBezTo>
                <a:cubicBezTo>
                  <a:pt x="1624" y="1240"/>
                  <a:pt x="2062" y="1068"/>
                  <a:pt x="1986" y="629"/>
                </a:cubicBezTo>
                <a:cubicBezTo>
                  <a:pt x="1967" y="591"/>
                  <a:pt x="1967" y="591"/>
                  <a:pt x="1967" y="591"/>
                </a:cubicBezTo>
                <a:cubicBezTo>
                  <a:pt x="1738" y="0"/>
                  <a:pt x="1738" y="0"/>
                  <a:pt x="1738" y="0"/>
                </a:cubicBezTo>
                <a:lnTo>
                  <a:pt x="0" y="705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Freeform 126">
            <a:extLst>
              <a:ext uri="{FF2B5EF4-FFF2-40B4-BE49-F238E27FC236}">
                <a16:creationId xmlns:a16="http://schemas.microsoft.com/office/drawing/2014/main" id="{6B553D9F-6AA0-4FC8-9A05-6D9C35660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5838825"/>
            <a:ext cx="569912" cy="569913"/>
          </a:xfrm>
          <a:custGeom>
            <a:avLst/>
            <a:gdLst>
              <a:gd name="T0" fmla="*/ 1470 w 1471"/>
              <a:gd name="T1" fmla="*/ 1050 h 1472"/>
              <a:gd name="T2" fmla="*/ 420 w 1471"/>
              <a:gd name="T3" fmla="*/ 1471 h 1472"/>
              <a:gd name="T4" fmla="*/ 0 w 1471"/>
              <a:gd name="T5" fmla="*/ 420 h 1472"/>
              <a:gd name="T6" fmla="*/ 1050 w 1471"/>
              <a:gd name="T7" fmla="*/ 0 h 1472"/>
              <a:gd name="T8" fmla="*/ 1470 w 1471"/>
              <a:gd name="T9" fmla="*/ 1050 h 1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1" h="1472">
                <a:moveTo>
                  <a:pt x="1470" y="1050"/>
                </a:moveTo>
                <a:lnTo>
                  <a:pt x="420" y="1471"/>
                </a:lnTo>
                <a:lnTo>
                  <a:pt x="0" y="420"/>
                </a:lnTo>
                <a:lnTo>
                  <a:pt x="1050" y="0"/>
                </a:lnTo>
                <a:lnTo>
                  <a:pt x="1470" y="105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Freeform 127">
            <a:extLst>
              <a:ext uri="{FF2B5EF4-FFF2-40B4-BE49-F238E27FC236}">
                <a16:creationId xmlns:a16="http://schemas.microsoft.com/office/drawing/2014/main" id="{2F467AE1-859D-4A3F-8D20-FA5C9C5CD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5438775"/>
            <a:ext cx="58737" cy="141288"/>
          </a:xfrm>
          <a:custGeom>
            <a:avLst/>
            <a:gdLst>
              <a:gd name="T0" fmla="*/ 0 w 154"/>
              <a:gd name="T1" fmla="*/ 0 h 364"/>
              <a:gd name="T2" fmla="*/ 153 w 154"/>
              <a:gd name="T3" fmla="*/ 363 h 364"/>
              <a:gd name="T4" fmla="*/ 0 w 154"/>
              <a:gd name="T5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" h="364">
                <a:moveTo>
                  <a:pt x="0" y="0"/>
                </a:moveTo>
                <a:lnTo>
                  <a:pt x="153" y="363"/>
                </a:lnTo>
                <a:lnTo>
                  <a:pt x="0" y="0"/>
                </a:lnTo>
              </a:path>
            </a:pathLst>
          </a:custGeom>
          <a:solidFill>
            <a:srgbClr val="9B1F2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Line 128">
            <a:extLst>
              <a:ext uri="{FF2B5EF4-FFF2-40B4-BE49-F238E27FC236}">
                <a16:creationId xmlns:a16="http://schemas.microsoft.com/office/drawing/2014/main" id="{A7CD03C0-7E72-43FD-ACDB-CFEFC1ADA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4263" y="5438775"/>
            <a:ext cx="58737" cy="139700"/>
          </a:xfrm>
          <a:prstGeom prst="line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Freeform 129">
            <a:extLst>
              <a:ext uri="{FF2B5EF4-FFF2-40B4-BE49-F238E27FC236}">
                <a16:creationId xmlns:a16="http://schemas.microsoft.com/office/drawing/2014/main" id="{AF3ECF04-B3B8-4B78-81C2-91F32C992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263" y="5438775"/>
            <a:ext cx="58737" cy="141288"/>
          </a:xfrm>
          <a:custGeom>
            <a:avLst/>
            <a:gdLst>
              <a:gd name="T0" fmla="*/ 0 w 154"/>
              <a:gd name="T1" fmla="*/ 0 h 364"/>
              <a:gd name="T2" fmla="*/ 0 w 154"/>
              <a:gd name="T3" fmla="*/ 0 h 364"/>
              <a:gd name="T4" fmla="*/ 39 w 154"/>
              <a:gd name="T5" fmla="*/ 58 h 364"/>
              <a:gd name="T6" fmla="*/ 58 w 154"/>
              <a:gd name="T7" fmla="*/ 115 h 364"/>
              <a:gd name="T8" fmla="*/ 96 w 154"/>
              <a:gd name="T9" fmla="*/ 191 h 364"/>
              <a:gd name="T10" fmla="*/ 115 w 154"/>
              <a:gd name="T11" fmla="*/ 248 h 364"/>
              <a:gd name="T12" fmla="*/ 134 w 154"/>
              <a:gd name="T13" fmla="*/ 306 h 364"/>
              <a:gd name="T14" fmla="*/ 153 w 154"/>
              <a:gd name="T15" fmla="*/ 325 h 364"/>
              <a:gd name="T16" fmla="*/ 153 w 154"/>
              <a:gd name="T17" fmla="*/ 344 h 364"/>
              <a:gd name="T18" fmla="*/ 153 w 154"/>
              <a:gd name="T19" fmla="*/ 363 h 364"/>
              <a:gd name="T20" fmla="*/ 153 w 154"/>
              <a:gd name="T21" fmla="*/ 363 h 364"/>
              <a:gd name="T22" fmla="*/ 153 w 154"/>
              <a:gd name="T23" fmla="*/ 363 h 364"/>
              <a:gd name="T24" fmla="*/ 134 w 154"/>
              <a:gd name="T25" fmla="*/ 344 h 364"/>
              <a:gd name="T26" fmla="*/ 134 w 154"/>
              <a:gd name="T27" fmla="*/ 344 h 364"/>
              <a:gd name="T28" fmla="*/ 115 w 154"/>
              <a:gd name="T29" fmla="*/ 306 h 364"/>
              <a:gd name="T30" fmla="*/ 96 w 154"/>
              <a:gd name="T31" fmla="*/ 267 h 364"/>
              <a:gd name="T32" fmla="*/ 58 w 154"/>
              <a:gd name="T33" fmla="*/ 191 h 364"/>
              <a:gd name="T34" fmla="*/ 39 w 154"/>
              <a:gd name="T35" fmla="*/ 115 h 364"/>
              <a:gd name="T36" fmla="*/ 20 w 154"/>
              <a:gd name="T37" fmla="*/ 58 h 364"/>
              <a:gd name="T38" fmla="*/ 0 w 154"/>
              <a:gd name="T39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4" h="364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20" y="19"/>
                  <a:pt x="39" y="58"/>
                </a:cubicBezTo>
                <a:cubicBezTo>
                  <a:pt x="39" y="77"/>
                  <a:pt x="58" y="96"/>
                  <a:pt x="58" y="115"/>
                </a:cubicBezTo>
                <a:cubicBezTo>
                  <a:pt x="77" y="134"/>
                  <a:pt x="77" y="153"/>
                  <a:pt x="96" y="191"/>
                </a:cubicBezTo>
                <a:cubicBezTo>
                  <a:pt x="96" y="211"/>
                  <a:pt x="115" y="230"/>
                  <a:pt x="115" y="248"/>
                </a:cubicBezTo>
                <a:cubicBezTo>
                  <a:pt x="134" y="267"/>
                  <a:pt x="134" y="287"/>
                  <a:pt x="134" y="306"/>
                </a:cubicBezTo>
                <a:cubicBezTo>
                  <a:pt x="134" y="306"/>
                  <a:pt x="134" y="325"/>
                  <a:pt x="153" y="325"/>
                </a:cubicBezTo>
                <a:cubicBezTo>
                  <a:pt x="153" y="344"/>
                  <a:pt x="153" y="344"/>
                  <a:pt x="153" y="344"/>
                </a:cubicBezTo>
                <a:cubicBezTo>
                  <a:pt x="153" y="363"/>
                  <a:pt x="153" y="363"/>
                  <a:pt x="153" y="363"/>
                </a:cubicBezTo>
                <a:lnTo>
                  <a:pt x="153" y="363"/>
                </a:lnTo>
                <a:lnTo>
                  <a:pt x="153" y="363"/>
                </a:lnTo>
                <a:cubicBezTo>
                  <a:pt x="153" y="363"/>
                  <a:pt x="153" y="363"/>
                  <a:pt x="134" y="344"/>
                </a:cubicBezTo>
                <a:lnTo>
                  <a:pt x="134" y="344"/>
                </a:lnTo>
                <a:cubicBezTo>
                  <a:pt x="115" y="325"/>
                  <a:pt x="115" y="325"/>
                  <a:pt x="115" y="306"/>
                </a:cubicBezTo>
                <a:cubicBezTo>
                  <a:pt x="115" y="306"/>
                  <a:pt x="96" y="287"/>
                  <a:pt x="96" y="267"/>
                </a:cubicBezTo>
                <a:cubicBezTo>
                  <a:pt x="77" y="230"/>
                  <a:pt x="77" y="211"/>
                  <a:pt x="58" y="191"/>
                </a:cubicBezTo>
                <a:cubicBezTo>
                  <a:pt x="58" y="172"/>
                  <a:pt x="58" y="153"/>
                  <a:pt x="39" y="115"/>
                </a:cubicBezTo>
                <a:cubicBezTo>
                  <a:pt x="39" y="96"/>
                  <a:pt x="20" y="77"/>
                  <a:pt x="20" y="58"/>
                </a:cubicBezTo>
                <a:cubicBezTo>
                  <a:pt x="0" y="38"/>
                  <a:pt x="0" y="0"/>
                  <a:pt x="0" y="0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130">
            <a:extLst>
              <a:ext uri="{FF2B5EF4-FFF2-40B4-BE49-F238E27FC236}">
                <a16:creationId xmlns:a16="http://schemas.microsoft.com/office/drawing/2014/main" id="{0D47D19D-C6F3-4E36-943F-8CBA99A2F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5386388"/>
            <a:ext cx="53975" cy="127000"/>
          </a:xfrm>
          <a:custGeom>
            <a:avLst/>
            <a:gdLst>
              <a:gd name="T0" fmla="*/ 0 w 135"/>
              <a:gd name="T1" fmla="*/ 0 h 325"/>
              <a:gd name="T2" fmla="*/ 134 w 135"/>
              <a:gd name="T3" fmla="*/ 324 h 325"/>
              <a:gd name="T4" fmla="*/ 0 w 135"/>
              <a:gd name="T5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5" h="325">
                <a:moveTo>
                  <a:pt x="0" y="0"/>
                </a:moveTo>
                <a:lnTo>
                  <a:pt x="134" y="324"/>
                </a:lnTo>
                <a:lnTo>
                  <a:pt x="0" y="0"/>
                </a:lnTo>
              </a:path>
            </a:pathLst>
          </a:custGeom>
          <a:solidFill>
            <a:srgbClr val="9B1F2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Line 131">
            <a:extLst>
              <a:ext uri="{FF2B5EF4-FFF2-40B4-BE49-F238E27FC236}">
                <a16:creationId xmlns:a16="http://schemas.microsoft.com/office/drawing/2014/main" id="{C6E06B9F-4304-4227-9270-F9B19A2ED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6350" y="5386388"/>
            <a:ext cx="52388" cy="125412"/>
          </a:xfrm>
          <a:prstGeom prst="line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132">
            <a:extLst>
              <a:ext uri="{FF2B5EF4-FFF2-40B4-BE49-F238E27FC236}">
                <a16:creationId xmlns:a16="http://schemas.microsoft.com/office/drawing/2014/main" id="{40C4DDF3-0FBC-4BB9-AE64-550719A13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5386388"/>
            <a:ext cx="53975" cy="127000"/>
          </a:xfrm>
          <a:custGeom>
            <a:avLst/>
            <a:gdLst>
              <a:gd name="T0" fmla="*/ 0 w 135"/>
              <a:gd name="T1" fmla="*/ 0 h 325"/>
              <a:gd name="T2" fmla="*/ 0 w 135"/>
              <a:gd name="T3" fmla="*/ 0 h 325"/>
              <a:gd name="T4" fmla="*/ 19 w 135"/>
              <a:gd name="T5" fmla="*/ 57 h 325"/>
              <a:gd name="T6" fmla="*/ 38 w 135"/>
              <a:gd name="T7" fmla="*/ 95 h 325"/>
              <a:gd name="T8" fmla="*/ 76 w 135"/>
              <a:gd name="T9" fmla="*/ 152 h 325"/>
              <a:gd name="T10" fmla="*/ 95 w 135"/>
              <a:gd name="T11" fmla="*/ 210 h 325"/>
              <a:gd name="T12" fmla="*/ 114 w 135"/>
              <a:gd name="T13" fmla="*/ 267 h 325"/>
              <a:gd name="T14" fmla="*/ 114 w 135"/>
              <a:gd name="T15" fmla="*/ 286 h 325"/>
              <a:gd name="T16" fmla="*/ 134 w 135"/>
              <a:gd name="T17" fmla="*/ 305 h 325"/>
              <a:gd name="T18" fmla="*/ 134 w 135"/>
              <a:gd name="T19" fmla="*/ 324 h 325"/>
              <a:gd name="T20" fmla="*/ 134 w 135"/>
              <a:gd name="T21" fmla="*/ 324 h 325"/>
              <a:gd name="T22" fmla="*/ 134 w 135"/>
              <a:gd name="T23" fmla="*/ 324 h 325"/>
              <a:gd name="T24" fmla="*/ 114 w 135"/>
              <a:gd name="T25" fmla="*/ 305 h 325"/>
              <a:gd name="T26" fmla="*/ 114 w 135"/>
              <a:gd name="T27" fmla="*/ 305 h 325"/>
              <a:gd name="T28" fmla="*/ 95 w 135"/>
              <a:gd name="T29" fmla="*/ 286 h 325"/>
              <a:gd name="T30" fmla="*/ 76 w 135"/>
              <a:gd name="T31" fmla="*/ 229 h 325"/>
              <a:gd name="T32" fmla="*/ 57 w 135"/>
              <a:gd name="T33" fmla="*/ 171 h 325"/>
              <a:gd name="T34" fmla="*/ 38 w 135"/>
              <a:gd name="T35" fmla="*/ 114 h 325"/>
              <a:gd name="T36" fmla="*/ 19 w 135"/>
              <a:gd name="T37" fmla="*/ 57 h 325"/>
              <a:gd name="T38" fmla="*/ 0 w 135"/>
              <a:gd name="T39" fmla="*/ 0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5" h="325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9"/>
                  <a:pt x="19" y="57"/>
                </a:cubicBezTo>
                <a:cubicBezTo>
                  <a:pt x="38" y="76"/>
                  <a:pt x="38" y="76"/>
                  <a:pt x="38" y="95"/>
                </a:cubicBezTo>
                <a:cubicBezTo>
                  <a:pt x="57" y="114"/>
                  <a:pt x="57" y="133"/>
                  <a:pt x="76" y="152"/>
                </a:cubicBezTo>
                <a:cubicBezTo>
                  <a:pt x="76" y="171"/>
                  <a:pt x="95" y="191"/>
                  <a:pt x="95" y="210"/>
                </a:cubicBezTo>
                <a:cubicBezTo>
                  <a:pt x="114" y="229"/>
                  <a:pt x="114" y="248"/>
                  <a:pt x="114" y="267"/>
                </a:cubicBezTo>
                <a:cubicBezTo>
                  <a:pt x="114" y="286"/>
                  <a:pt x="114" y="286"/>
                  <a:pt x="114" y="286"/>
                </a:cubicBezTo>
                <a:cubicBezTo>
                  <a:pt x="134" y="305"/>
                  <a:pt x="134" y="305"/>
                  <a:pt x="134" y="305"/>
                </a:cubicBezTo>
                <a:cubicBezTo>
                  <a:pt x="134" y="324"/>
                  <a:pt x="134" y="324"/>
                  <a:pt x="134" y="324"/>
                </a:cubicBezTo>
                <a:lnTo>
                  <a:pt x="134" y="324"/>
                </a:lnTo>
                <a:lnTo>
                  <a:pt x="134" y="324"/>
                </a:lnTo>
                <a:cubicBezTo>
                  <a:pt x="134" y="324"/>
                  <a:pt x="114" y="324"/>
                  <a:pt x="114" y="305"/>
                </a:cubicBezTo>
                <a:lnTo>
                  <a:pt x="114" y="305"/>
                </a:lnTo>
                <a:cubicBezTo>
                  <a:pt x="95" y="286"/>
                  <a:pt x="95" y="286"/>
                  <a:pt x="95" y="286"/>
                </a:cubicBezTo>
                <a:cubicBezTo>
                  <a:pt x="95" y="267"/>
                  <a:pt x="76" y="248"/>
                  <a:pt x="76" y="229"/>
                </a:cubicBezTo>
                <a:cubicBezTo>
                  <a:pt x="57" y="210"/>
                  <a:pt x="57" y="191"/>
                  <a:pt x="57" y="171"/>
                </a:cubicBezTo>
                <a:cubicBezTo>
                  <a:pt x="38" y="152"/>
                  <a:pt x="38" y="133"/>
                  <a:pt x="38" y="114"/>
                </a:cubicBezTo>
                <a:cubicBezTo>
                  <a:pt x="19" y="95"/>
                  <a:pt x="19" y="76"/>
                  <a:pt x="19" y="57"/>
                </a:cubicBezTo>
                <a:cubicBezTo>
                  <a:pt x="0" y="19"/>
                  <a:pt x="0" y="0"/>
                  <a:pt x="0" y="0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133">
            <a:extLst>
              <a:ext uri="{FF2B5EF4-FFF2-40B4-BE49-F238E27FC236}">
                <a16:creationId xmlns:a16="http://schemas.microsoft.com/office/drawing/2014/main" id="{8F76CB61-D935-4B88-8432-618FE999C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5349875"/>
            <a:ext cx="44450" cy="95250"/>
          </a:xfrm>
          <a:custGeom>
            <a:avLst/>
            <a:gdLst>
              <a:gd name="T0" fmla="*/ 0 w 116"/>
              <a:gd name="T1" fmla="*/ 0 h 249"/>
              <a:gd name="T2" fmla="*/ 115 w 116"/>
              <a:gd name="T3" fmla="*/ 248 h 249"/>
              <a:gd name="T4" fmla="*/ 0 w 116"/>
              <a:gd name="T5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6" h="249">
                <a:moveTo>
                  <a:pt x="0" y="0"/>
                </a:moveTo>
                <a:lnTo>
                  <a:pt x="115" y="248"/>
                </a:lnTo>
                <a:lnTo>
                  <a:pt x="0" y="0"/>
                </a:lnTo>
              </a:path>
            </a:pathLst>
          </a:custGeom>
          <a:solidFill>
            <a:srgbClr val="9B1F2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Line 134">
            <a:extLst>
              <a:ext uri="{FF2B5EF4-FFF2-40B4-BE49-F238E27FC236}">
                <a16:creationId xmlns:a16="http://schemas.microsoft.com/office/drawing/2014/main" id="{90FDE134-C336-40D2-AA27-132FE54DE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6213" y="5349875"/>
            <a:ext cx="44450" cy="95250"/>
          </a:xfrm>
          <a:prstGeom prst="line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135">
            <a:extLst>
              <a:ext uri="{FF2B5EF4-FFF2-40B4-BE49-F238E27FC236}">
                <a16:creationId xmlns:a16="http://schemas.microsoft.com/office/drawing/2014/main" id="{4BEDA77B-FD03-4BAA-BA4B-8A68A66A2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5349875"/>
            <a:ext cx="44450" cy="95250"/>
          </a:xfrm>
          <a:custGeom>
            <a:avLst/>
            <a:gdLst>
              <a:gd name="T0" fmla="*/ 0 w 116"/>
              <a:gd name="T1" fmla="*/ 0 h 249"/>
              <a:gd name="T2" fmla="*/ 0 w 116"/>
              <a:gd name="T3" fmla="*/ 0 h 249"/>
              <a:gd name="T4" fmla="*/ 19 w 116"/>
              <a:gd name="T5" fmla="*/ 38 h 249"/>
              <a:gd name="T6" fmla="*/ 38 w 116"/>
              <a:gd name="T7" fmla="*/ 77 h 249"/>
              <a:gd name="T8" fmla="*/ 77 w 116"/>
              <a:gd name="T9" fmla="*/ 115 h 249"/>
              <a:gd name="T10" fmla="*/ 96 w 116"/>
              <a:gd name="T11" fmla="*/ 153 h 249"/>
              <a:gd name="T12" fmla="*/ 96 w 116"/>
              <a:gd name="T13" fmla="*/ 191 h 249"/>
              <a:gd name="T14" fmla="*/ 96 w 116"/>
              <a:gd name="T15" fmla="*/ 210 h 249"/>
              <a:gd name="T16" fmla="*/ 115 w 116"/>
              <a:gd name="T17" fmla="*/ 229 h 249"/>
              <a:gd name="T18" fmla="*/ 115 w 116"/>
              <a:gd name="T19" fmla="*/ 248 h 249"/>
              <a:gd name="T20" fmla="*/ 115 w 116"/>
              <a:gd name="T21" fmla="*/ 248 h 249"/>
              <a:gd name="T22" fmla="*/ 96 w 116"/>
              <a:gd name="T23" fmla="*/ 248 h 249"/>
              <a:gd name="T24" fmla="*/ 96 w 116"/>
              <a:gd name="T25" fmla="*/ 229 h 249"/>
              <a:gd name="T26" fmla="*/ 96 w 116"/>
              <a:gd name="T27" fmla="*/ 229 h 249"/>
              <a:gd name="T28" fmla="*/ 77 w 116"/>
              <a:gd name="T29" fmla="*/ 210 h 249"/>
              <a:gd name="T30" fmla="*/ 57 w 116"/>
              <a:gd name="T31" fmla="*/ 172 h 249"/>
              <a:gd name="T32" fmla="*/ 38 w 116"/>
              <a:gd name="T33" fmla="*/ 134 h 249"/>
              <a:gd name="T34" fmla="*/ 38 w 116"/>
              <a:gd name="T35" fmla="*/ 77 h 249"/>
              <a:gd name="T36" fmla="*/ 19 w 116"/>
              <a:gd name="T37" fmla="*/ 38 h 249"/>
              <a:gd name="T38" fmla="*/ 0 w 116"/>
              <a:gd name="T3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249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19" y="19"/>
                  <a:pt x="19" y="38"/>
                </a:cubicBezTo>
                <a:cubicBezTo>
                  <a:pt x="38" y="58"/>
                  <a:pt x="38" y="58"/>
                  <a:pt x="38" y="77"/>
                </a:cubicBezTo>
                <a:cubicBezTo>
                  <a:pt x="57" y="96"/>
                  <a:pt x="57" y="96"/>
                  <a:pt x="77" y="115"/>
                </a:cubicBezTo>
                <a:cubicBezTo>
                  <a:pt x="77" y="134"/>
                  <a:pt x="77" y="153"/>
                  <a:pt x="96" y="153"/>
                </a:cubicBezTo>
                <a:cubicBezTo>
                  <a:pt x="96" y="172"/>
                  <a:pt x="96" y="191"/>
                  <a:pt x="96" y="191"/>
                </a:cubicBezTo>
                <a:cubicBezTo>
                  <a:pt x="96" y="210"/>
                  <a:pt x="96" y="210"/>
                  <a:pt x="96" y="210"/>
                </a:cubicBezTo>
                <a:cubicBezTo>
                  <a:pt x="115" y="210"/>
                  <a:pt x="115" y="229"/>
                  <a:pt x="115" y="229"/>
                </a:cubicBezTo>
                <a:lnTo>
                  <a:pt x="115" y="248"/>
                </a:lnTo>
                <a:lnTo>
                  <a:pt x="115" y="248"/>
                </a:lnTo>
                <a:cubicBezTo>
                  <a:pt x="96" y="248"/>
                  <a:pt x="96" y="248"/>
                  <a:pt x="96" y="248"/>
                </a:cubicBezTo>
                <a:lnTo>
                  <a:pt x="96" y="229"/>
                </a:lnTo>
                <a:lnTo>
                  <a:pt x="96" y="229"/>
                </a:lnTo>
                <a:cubicBezTo>
                  <a:pt x="77" y="210"/>
                  <a:pt x="77" y="210"/>
                  <a:pt x="77" y="210"/>
                </a:cubicBezTo>
                <a:cubicBezTo>
                  <a:pt x="77" y="191"/>
                  <a:pt x="57" y="191"/>
                  <a:pt x="57" y="172"/>
                </a:cubicBezTo>
                <a:cubicBezTo>
                  <a:pt x="57" y="153"/>
                  <a:pt x="57" y="134"/>
                  <a:pt x="38" y="134"/>
                </a:cubicBezTo>
                <a:cubicBezTo>
                  <a:pt x="38" y="115"/>
                  <a:pt x="38" y="96"/>
                  <a:pt x="38" y="77"/>
                </a:cubicBezTo>
                <a:cubicBezTo>
                  <a:pt x="19" y="58"/>
                  <a:pt x="19" y="58"/>
                  <a:pt x="19" y="38"/>
                </a:cubicBezTo>
                <a:cubicBezTo>
                  <a:pt x="19" y="19"/>
                  <a:pt x="0" y="0"/>
                  <a:pt x="0" y="0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Freeform 136">
            <a:extLst>
              <a:ext uri="{FF2B5EF4-FFF2-40B4-BE49-F238E27FC236}">
                <a16:creationId xmlns:a16="http://schemas.microsoft.com/office/drawing/2014/main" id="{08F6BD88-0F75-4388-963C-5FD859F43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288" y="5942013"/>
            <a:ext cx="933450" cy="1363662"/>
          </a:xfrm>
          <a:custGeom>
            <a:avLst/>
            <a:gdLst>
              <a:gd name="T0" fmla="*/ 2406 w 2407"/>
              <a:gd name="T1" fmla="*/ 3016 h 3514"/>
              <a:gd name="T2" fmla="*/ 1203 w 2407"/>
              <a:gd name="T3" fmla="*/ 3513 h 3514"/>
              <a:gd name="T4" fmla="*/ 0 w 2407"/>
              <a:gd name="T5" fmla="*/ 477 h 3514"/>
              <a:gd name="T6" fmla="*/ 1203 w 2407"/>
              <a:gd name="T7" fmla="*/ 0 h 3514"/>
              <a:gd name="T8" fmla="*/ 2406 w 2407"/>
              <a:gd name="T9" fmla="*/ 3016 h 3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7" h="3514">
                <a:moveTo>
                  <a:pt x="2406" y="3016"/>
                </a:moveTo>
                <a:lnTo>
                  <a:pt x="1203" y="3513"/>
                </a:lnTo>
                <a:lnTo>
                  <a:pt x="0" y="477"/>
                </a:lnTo>
                <a:lnTo>
                  <a:pt x="1203" y="0"/>
                </a:lnTo>
                <a:lnTo>
                  <a:pt x="2406" y="3016"/>
                </a:lnTo>
              </a:path>
            </a:pathLst>
          </a:custGeom>
          <a:solidFill>
            <a:srgbClr val="C2D44B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Freeform 137">
            <a:extLst>
              <a:ext uri="{FF2B5EF4-FFF2-40B4-BE49-F238E27FC236}">
                <a16:creationId xmlns:a16="http://schemas.microsoft.com/office/drawing/2014/main" id="{50C72CE3-F189-4360-8C17-049B8C445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5216525"/>
            <a:ext cx="228600" cy="361950"/>
          </a:xfrm>
          <a:custGeom>
            <a:avLst/>
            <a:gdLst>
              <a:gd name="T0" fmla="*/ 0 w 593"/>
              <a:gd name="T1" fmla="*/ 0 h 937"/>
              <a:gd name="T2" fmla="*/ 0 w 593"/>
              <a:gd name="T3" fmla="*/ 0 h 937"/>
              <a:gd name="T4" fmla="*/ 534 w 593"/>
              <a:gd name="T5" fmla="*/ 287 h 937"/>
              <a:gd name="T6" fmla="*/ 573 w 593"/>
              <a:gd name="T7" fmla="*/ 402 h 937"/>
              <a:gd name="T8" fmla="*/ 477 w 593"/>
              <a:gd name="T9" fmla="*/ 936 h 937"/>
              <a:gd name="T10" fmla="*/ 0 w 593"/>
              <a:gd name="T11" fmla="*/ 0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3" h="937">
                <a:moveTo>
                  <a:pt x="0" y="0"/>
                </a:moveTo>
                <a:lnTo>
                  <a:pt x="0" y="0"/>
                </a:lnTo>
                <a:cubicBezTo>
                  <a:pt x="534" y="287"/>
                  <a:pt x="534" y="287"/>
                  <a:pt x="534" y="287"/>
                </a:cubicBezTo>
                <a:cubicBezTo>
                  <a:pt x="534" y="287"/>
                  <a:pt x="592" y="325"/>
                  <a:pt x="573" y="402"/>
                </a:cubicBezTo>
                <a:cubicBezTo>
                  <a:pt x="477" y="936"/>
                  <a:pt x="477" y="936"/>
                  <a:pt x="477" y="936"/>
                </a:cubicBezTo>
                <a:lnTo>
                  <a:pt x="0" y="0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138">
            <a:extLst>
              <a:ext uri="{FF2B5EF4-FFF2-40B4-BE49-F238E27FC236}">
                <a16:creationId xmlns:a16="http://schemas.microsoft.com/office/drawing/2014/main" id="{BAD6BD3C-961A-4602-8DA8-B809DA267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8" y="4884738"/>
            <a:ext cx="200025" cy="295275"/>
          </a:xfrm>
          <a:custGeom>
            <a:avLst/>
            <a:gdLst>
              <a:gd name="T0" fmla="*/ 419 w 516"/>
              <a:gd name="T1" fmla="*/ 153 h 765"/>
              <a:gd name="T2" fmla="*/ 419 w 516"/>
              <a:gd name="T3" fmla="*/ 153 h 765"/>
              <a:gd name="T4" fmla="*/ 114 w 516"/>
              <a:gd name="T5" fmla="*/ 153 h 765"/>
              <a:gd name="T6" fmla="*/ 153 w 516"/>
              <a:gd name="T7" fmla="*/ 497 h 765"/>
              <a:gd name="T8" fmla="*/ 515 w 516"/>
              <a:gd name="T9" fmla="*/ 764 h 765"/>
              <a:gd name="T10" fmla="*/ 419 w 516"/>
              <a:gd name="T11" fmla="*/ 15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6" h="765">
                <a:moveTo>
                  <a:pt x="419" y="153"/>
                </a:moveTo>
                <a:lnTo>
                  <a:pt x="419" y="153"/>
                </a:lnTo>
                <a:cubicBezTo>
                  <a:pt x="419" y="153"/>
                  <a:pt x="172" y="0"/>
                  <a:pt x="114" y="153"/>
                </a:cubicBezTo>
                <a:cubicBezTo>
                  <a:pt x="114" y="153"/>
                  <a:pt x="0" y="401"/>
                  <a:pt x="153" y="497"/>
                </a:cubicBezTo>
                <a:cubicBezTo>
                  <a:pt x="515" y="764"/>
                  <a:pt x="515" y="764"/>
                  <a:pt x="515" y="764"/>
                </a:cubicBezTo>
                <a:lnTo>
                  <a:pt x="419" y="153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Freeform 139">
            <a:extLst>
              <a:ext uri="{FF2B5EF4-FFF2-40B4-BE49-F238E27FC236}">
                <a16:creationId xmlns:a16="http://schemas.microsoft.com/office/drawing/2014/main" id="{09CC4AE0-4495-4CE5-8B77-56FDB9BAA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613" y="5964238"/>
            <a:ext cx="412750" cy="238125"/>
          </a:xfrm>
          <a:custGeom>
            <a:avLst/>
            <a:gdLst>
              <a:gd name="T0" fmla="*/ 76 w 1069"/>
              <a:gd name="T1" fmla="*/ 0 h 612"/>
              <a:gd name="T2" fmla="*/ 0 w 1069"/>
              <a:gd name="T3" fmla="*/ 362 h 612"/>
              <a:gd name="T4" fmla="*/ 1011 w 1069"/>
              <a:gd name="T5" fmla="*/ 611 h 612"/>
              <a:gd name="T6" fmla="*/ 1068 w 1069"/>
              <a:gd name="T7" fmla="*/ 286 h 612"/>
              <a:gd name="T8" fmla="*/ 76 w 1069"/>
              <a:gd name="T9" fmla="*/ 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9" h="612">
                <a:moveTo>
                  <a:pt x="76" y="0"/>
                </a:moveTo>
                <a:lnTo>
                  <a:pt x="0" y="362"/>
                </a:lnTo>
                <a:lnTo>
                  <a:pt x="1011" y="611"/>
                </a:lnTo>
                <a:lnTo>
                  <a:pt x="1068" y="286"/>
                </a:lnTo>
                <a:lnTo>
                  <a:pt x="76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Freeform 140">
            <a:extLst>
              <a:ext uri="{FF2B5EF4-FFF2-40B4-BE49-F238E27FC236}">
                <a16:creationId xmlns:a16="http://schemas.microsoft.com/office/drawing/2014/main" id="{94F24748-C7E9-4F1E-9D59-F13342673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5195888"/>
            <a:ext cx="800100" cy="923925"/>
          </a:xfrm>
          <a:custGeom>
            <a:avLst/>
            <a:gdLst>
              <a:gd name="T0" fmla="*/ 2061 w 2062"/>
              <a:gd name="T1" fmla="*/ 1373 h 2386"/>
              <a:gd name="T2" fmla="*/ 2061 w 2062"/>
              <a:gd name="T3" fmla="*/ 1373 h 2386"/>
              <a:gd name="T4" fmla="*/ 2023 w 2062"/>
              <a:gd name="T5" fmla="*/ 267 h 2386"/>
              <a:gd name="T6" fmla="*/ 1889 w 2062"/>
              <a:gd name="T7" fmla="*/ 37 h 2386"/>
              <a:gd name="T8" fmla="*/ 1832 w 2062"/>
              <a:gd name="T9" fmla="*/ 0 h 2386"/>
              <a:gd name="T10" fmla="*/ 1832 w 2062"/>
              <a:gd name="T11" fmla="*/ 0 h 2386"/>
              <a:gd name="T12" fmla="*/ 1813 w 2062"/>
              <a:gd name="T13" fmla="*/ 0 h 2386"/>
              <a:gd name="T14" fmla="*/ 1355 w 2062"/>
              <a:gd name="T15" fmla="*/ 725 h 2386"/>
              <a:gd name="T16" fmla="*/ 1355 w 2062"/>
              <a:gd name="T17" fmla="*/ 725 h 2386"/>
              <a:gd name="T18" fmla="*/ 1412 w 2062"/>
              <a:gd name="T19" fmla="*/ 706 h 2386"/>
              <a:gd name="T20" fmla="*/ 1412 w 2062"/>
              <a:gd name="T21" fmla="*/ 706 h 2386"/>
              <a:gd name="T22" fmla="*/ 1469 w 2062"/>
              <a:gd name="T23" fmla="*/ 992 h 2386"/>
              <a:gd name="T24" fmla="*/ 954 w 2062"/>
              <a:gd name="T25" fmla="*/ 1335 h 2386"/>
              <a:gd name="T26" fmla="*/ 915 w 2062"/>
              <a:gd name="T27" fmla="*/ 1392 h 2386"/>
              <a:gd name="T28" fmla="*/ 726 w 2062"/>
              <a:gd name="T29" fmla="*/ 1297 h 2386"/>
              <a:gd name="T30" fmla="*/ 324 w 2062"/>
              <a:gd name="T31" fmla="*/ 1258 h 2386"/>
              <a:gd name="T32" fmla="*/ 57 w 2062"/>
              <a:gd name="T33" fmla="*/ 1220 h 2386"/>
              <a:gd name="T34" fmla="*/ 0 w 2062"/>
              <a:gd name="T35" fmla="*/ 1297 h 2386"/>
              <a:gd name="T36" fmla="*/ 0 w 2062"/>
              <a:gd name="T37" fmla="*/ 1373 h 2386"/>
              <a:gd name="T38" fmla="*/ 0 w 2062"/>
              <a:gd name="T39" fmla="*/ 1373 h 2386"/>
              <a:gd name="T40" fmla="*/ 0 w 2062"/>
              <a:gd name="T41" fmla="*/ 2136 h 2386"/>
              <a:gd name="T42" fmla="*/ 1011 w 2062"/>
              <a:gd name="T43" fmla="*/ 2385 h 2386"/>
              <a:gd name="T44" fmla="*/ 1927 w 2062"/>
              <a:gd name="T45" fmla="*/ 1679 h 2386"/>
              <a:gd name="T46" fmla="*/ 2061 w 2062"/>
              <a:gd name="T47" fmla="*/ 1373 h 2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62" h="2386">
                <a:moveTo>
                  <a:pt x="2061" y="1373"/>
                </a:moveTo>
                <a:lnTo>
                  <a:pt x="2061" y="1373"/>
                </a:lnTo>
                <a:cubicBezTo>
                  <a:pt x="2023" y="267"/>
                  <a:pt x="2023" y="267"/>
                  <a:pt x="2023" y="267"/>
                </a:cubicBezTo>
                <a:cubicBezTo>
                  <a:pt x="2023" y="152"/>
                  <a:pt x="1947" y="95"/>
                  <a:pt x="1889" y="37"/>
                </a:cubicBezTo>
                <a:cubicBezTo>
                  <a:pt x="1832" y="0"/>
                  <a:pt x="1832" y="0"/>
                  <a:pt x="1832" y="0"/>
                </a:cubicBezTo>
                <a:lnTo>
                  <a:pt x="1832" y="0"/>
                </a:lnTo>
                <a:cubicBezTo>
                  <a:pt x="1813" y="0"/>
                  <a:pt x="1813" y="0"/>
                  <a:pt x="1813" y="0"/>
                </a:cubicBezTo>
                <a:cubicBezTo>
                  <a:pt x="1355" y="725"/>
                  <a:pt x="1355" y="725"/>
                  <a:pt x="1355" y="725"/>
                </a:cubicBezTo>
                <a:lnTo>
                  <a:pt x="1355" y="725"/>
                </a:lnTo>
                <a:cubicBezTo>
                  <a:pt x="1412" y="706"/>
                  <a:pt x="1412" y="706"/>
                  <a:pt x="1412" y="706"/>
                </a:cubicBezTo>
                <a:lnTo>
                  <a:pt x="1412" y="706"/>
                </a:lnTo>
                <a:cubicBezTo>
                  <a:pt x="1412" y="706"/>
                  <a:pt x="1450" y="896"/>
                  <a:pt x="1469" y="992"/>
                </a:cubicBezTo>
                <a:cubicBezTo>
                  <a:pt x="1336" y="1297"/>
                  <a:pt x="1126" y="1354"/>
                  <a:pt x="954" y="1335"/>
                </a:cubicBezTo>
                <a:cubicBezTo>
                  <a:pt x="915" y="1392"/>
                  <a:pt x="915" y="1392"/>
                  <a:pt x="915" y="1392"/>
                </a:cubicBezTo>
                <a:cubicBezTo>
                  <a:pt x="726" y="1297"/>
                  <a:pt x="726" y="1297"/>
                  <a:pt x="726" y="1297"/>
                </a:cubicBezTo>
                <a:cubicBezTo>
                  <a:pt x="726" y="1297"/>
                  <a:pt x="344" y="1258"/>
                  <a:pt x="324" y="1258"/>
                </a:cubicBezTo>
                <a:lnTo>
                  <a:pt x="57" y="1220"/>
                </a:lnTo>
                <a:cubicBezTo>
                  <a:pt x="0" y="1297"/>
                  <a:pt x="0" y="1297"/>
                  <a:pt x="0" y="1297"/>
                </a:cubicBezTo>
                <a:cubicBezTo>
                  <a:pt x="0" y="1373"/>
                  <a:pt x="0" y="1373"/>
                  <a:pt x="0" y="1373"/>
                </a:cubicBezTo>
                <a:lnTo>
                  <a:pt x="0" y="1373"/>
                </a:lnTo>
                <a:cubicBezTo>
                  <a:pt x="0" y="2136"/>
                  <a:pt x="0" y="2136"/>
                  <a:pt x="0" y="2136"/>
                </a:cubicBezTo>
                <a:cubicBezTo>
                  <a:pt x="1011" y="2385"/>
                  <a:pt x="1011" y="2385"/>
                  <a:pt x="1011" y="2385"/>
                </a:cubicBezTo>
                <a:cubicBezTo>
                  <a:pt x="1927" y="1679"/>
                  <a:pt x="1927" y="1679"/>
                  <a:pt x="1927" y="1679"/>
                </a:cubicBezTo>
                <a:cubicBezTo>
                  <a:pt x="2061" y="1564"/>
                  <a:pt x="2061" y="1373"/>
                  <a:pt x="2061" y="1373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141">
            <a:extLst>
              <a:ext uri="{FF2B5EF4-FFF2-40B4-BE49-F238E27FC236}">
                <a16:creationId xmlns:a16="http://schemas.microsoft.com/office/drawing/2014/main" id="{69916385-A7DA-47E6-9A79-DF79B1367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3811588"/>
            <a:ext cx="1968500" cy="1879600"/>
          </a:xfrm>
          <a:custGeom>
            <a:avLst/>
            <a:gdLst>
              <a:gd name="T0" fmla="*/ 2538 w 5078"/>
              <a:gd name="T1" fmla="*/ 0 h 4849"/>
              <a:gd name="T2" fmla="*/ 3320 w 5078"/>
              <a:gd name="T3" fmla="*/ 1604 h 4849"/>
              <a:gd name="T4" fmla="*/ 5077 w 5078"/>
              <a:gd name="T5" fmla="*/ 1852 h 4849"/>
              <a:gd name="T6" fmla="*/ 3817 w 5078"/>
              <a:gd name="T7" fmla="*/ 3093 h 4849"/>
              <a:gd name="T8" fmla="*/ 4104 w 5078"/>
              <a:gd name="T9" fmla="*/ 4848 h 4849"/>
              <a:gd name="T10" fmla="*/ 2538 w 5078"/>
              <a:gd name="T11" fmla="*/ 4009 h 4849"/>
              <a:gd name="T12" fmla="*/ 973 w 5078"/>
              <a:gd name="T13" fmla="*/ 4848 h 4849"/>
              <a:gd name="T14" fmla="*/ 1279 w 5078"/>
              <a:gd name="T15" fmla="*/ 3093 h 4849"/>
              <a:gd name="T16" fmla="*/ 0 w 5078"/>
              <a:gd name="T17" fmla="*/ 1852 h 4849"/>
              <a:gd name="T18" fmla="*/ 1756 w 5078"/>
              <a:gd name="T19" fmla="*/ 1604 h 4849"/>
              <a:gd name="T20" fmla="*/ 2538 w 5078"/>
              <a:gd name="T21" fmla="*/ 0 h 4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78" h="4849">
                <a:moveTo>
                  <a:pt x="2538" y="0"/>
                </a:moveTo>
                <a:lnTo>
                  <a:pt x="3320" y="1604"/>
                </a:lnTo>
                <a:lnTo>
                  <a:pt x="5077" y="1852"/>
                </a:lnTo>
                <a:lnTo>
                  <a:pt x="3817" y="3093"/>
                </a:lnTo>
                <a:lnTo>
                  <a:pt x="4104" y="4848"/>
                </a:lnTo>
                <a:lnTo>
                  <a:pt x="2538" y="4009"/>
                </a:lnTo>
                <a:lnTo>
                  <a:pt x="973" y="4848"/>
                </a:lnTo>
                <a:lnTo>
                  <a:pt x="1279" y="3093"/>
                </a:lnTo>
                <a:lnTo>
                  <a:pt x="0" y="1852"/>
                </a:lnTo>
                <a:lnTo>
                  <a:pt x="1756" y="1604"/>
                </a:lnTo>
                <a:lnTo>
                  <a:pt x="2538" y="0"/>
                </a:lnTo>
              </a:path>
            </a:pathLst>
          </a:custGeom>
          <a:solidFill>
            <a:srgbClr val="FEC92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Freeform 142">
            <a:extLst>
              <a:ext uri="{FF2B5EF4-FFF2-40B4-BE49-F238E27FC236}">
                <a16:creationId xmlns:a16="http://schemas.microsoft.com/office/drawing/2014/main" id="{04CB983C-7582-45BC-A596-A203A02BE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5046663"/>
            <a:ext cx="406400" cy="711200"/>
          </a:xfrm>
          <a:custGeom>
            <a:avLst/>
            <a:gdLst>
              <a:gd name="T0" fmla="*/ 992 w 1050"/>
              <a:gd name="T1" fmla="*/ 1812 h 1833"/>
              <a:gd name="T2" fmla="*/ 992 w 1050"/>
              <a:gd name="T3" fmla="*/ 1812 h 1833"/>
              <a:gd name="T4" fmla="*/ 1049 w 1050"/>
              <a:gd name="T5" fmla="*/ 1717 h 1833"/>
              <a:gd name="T6" fmla="*/ 649 w 1050"/>
              <a:gd name="T7" fmla="*/ 1298 h 1833"/>
              <a:gd name="T8" fmla="*/ 649 w 1050"/>
              <a:gd name="T9" fmla="*/ 1298 h 1833"/>
              <a:gd name="T10" fmla="*/ 878 w 1050"/>
              <a:gd name="T11" fmla="*/ 343 h 1833"/>
              <a:gd name="T12" fmla="*/ 687 w 1050"/>
              <a:gd name="T13" fmla="*/ 38 h 1833"/>
              <a:gd name="T14" fmla="*/ 363 w 1050"/>
              <a:gd name="T15" fmla="*/ 229 h 1833"/>
              <a:gd name="T16" fmla="*/ 0 w 1050"/>
              <a:gd name="T17" fmla="*/ 1679 h 1833"/>
              <a:gd name="T18" fmla="*/ 516 w 1050"/>
              <a:gd name="T19" fmla="*/ 1812 h 1833"/>
              <a:gd name="T20" fmla="*/ 535 w 1050"/>
              <a:gd name="T21" fmla="*/ 1774 h 1833"/>
              <a:gd name="T22" fmla="*/ 801 w 1050"/>
              <a:gd name="T23" fmla="*/ 1832 h 1833"/>
              <a:gd name="T24" fmla="*/ 992 w 1050"/>
              <a:gd name="T25" fmla="*/ 1812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50" h="1833">
                <a:moveTo>
                  <a:pt x="992" y="1812"/>
                </a:moveTo>
                <a:lnTo>
                  <a:pt x="992" y="1812"/>
                </a:lnTo>
                <a:cubicBezTo>
                  <a:pt x="1049" y="1717"/>
                  <a:pt x="1049" y="1717"/>
                  <a:pt x="1049" y="1717"/>
                </a:cubicBezTo>
                <a:cubicBezTo>
                  <a:pt x="649" y="1698"/>
                  <a:pt x="649" y="1298"/>
                  <a:pt x="649" y="1298"/>
                </a:cubicBezTo>
                <a:lnTo>
                  <a:pt x="649" y="1298"/>
                </a:lnTo>
                <a:cubicBezTo>
                  <a:pt x="878" y="343"/>
                  <a:pt x="878" y="343"/>
                  <a:pt x="878" y="343"/>
                </a:cubicBezTo>
                <a:cubicBezTo>
                  <a:pt x="915" y="209"/>
                  <a:pt x="839" y="57"/>
                  <a:pt x="687" y="38"/>
                </a:cubicBezTo>
                <a:cubicBezTo>
                  <a:pt x="553" y="0"/>
                  <a:pt x="401" y="76"/>
                  <a:pt x="363" y="229"/>
                </a:cubicBezTo>
                <a:cubicBezTo>
                  <a:pt x="0" y="1679"/>
                  <a:pt x="0" y="1679"/>
                  <a:pt x="0" y="1679"/>
                </a:cubicBezTo>
                <a:cubicBezTo>
                  <a:pt x="516" y="1812"/>
                  <a:pt x="516" y="1812"/>
                  <a:pt x="516" y="1812"/>
                </a:cubicBezTo>
                <a:cubicBezTo>
                  <a:pt x="535" y="1774"/>
                  <a:pt x="535" y="1774"/>
                  <a:pt x="535" y="1774"/>
                </a:cubicBezTo>
                <a:cubicBezTo>
                  <a:pt x="649" y="1793"/>
                  <a:pt x="801" y="1832"/>
                  <a:pt x="801" y="1832"/>
                </a:cubicBezTo>
                <a:cubicBezTo>
                  <a:pt x="820" y="1832"/>
                  <a:pt x="992" y="1812"/>
                  <a:pt x="992" y="1812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Freeform 143">
            <a:extLst>
              <a:ext uri="{FF2B5EF4-FFF2-40B4-BE49-F238E27FC236}">
                <a16:creationId xmlns:a16="http://schemas.microsoft.com/office/drawing/2014/main" id="{AED95E2F-281E-4F06-AEC0-13AF65939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5697538"/>
            <a:ext cx="103188" cy="319087"/>
          </a:xfrm>
          <a:custGeom>
            <a:avLst/>
            <a:gdLst>
              <a:gd name="T0" fmla="*/ 58 w 269"/>
              <a:gd name="T1" fmla="*/ 820 h 821"/>
              <a:gd name="T2" fmla="*/ 58 w 269"/>
              <a:gd name="T3" fmla="*/ 820 h 821"/>
              <a:gd name="T4" fmla="*/ 268 w 269"/>
              <a:gd name="T5" fmla="*/ 725 h 821"/>
              <a:gd name="T6" fmla="*/ 211 w 269"/>
              <a:gd name="T7" fmla="*/ 248 h 821"/>
              <a:gd name="T8" fmla="*/ 58 w 269"/>
              <a:gd name="T9" fmla="*/ 0 h 821"/>
              <a:gd name="T10" fmla="*/ 58 w 269"/>
              <a:gd name="T11" fmla="*/ 82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9" h="821">
                <a:moveTo>
                  <a:pt x="58" y="820"/>
                </a:moveTo>
                <a:lnTo>
                  <a:pt x="58" y="820"/>
                </a:lnTo>
                <a:cubicBezTo>
                  <a:pt x="268" y="725"/>
                  <a:pt x="268" y="725"/>
                  <a:pt x="268" y="725"/>
                </a:cubicBezTo>
                <a:cubicBezTo>
                  <a:pt x="211" y="248"/>
                  <a:pt x="211" y="248"/>
                  <a:pt x="211" y="248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0" y="401"/>
                  <a:pt x="58" y="820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Freeform 144">
            <a:extLst>
              <a:ext uri="{FF2B5EF4-FFF2-40B4-BE49-F238E27FC236}">
                <a16:creationId xmlns:a16="http://schemas.microsoft.com/office/drawing/2014/main" id="{D9031295-A574-4CA3-AF74-8AC8F461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063" y="5075238"/>
            <a:ext cx="169862" cy="163512"/>
          </a:xfrm>
          <a:custGeom>
            <a:avLst/>
            <a:gdLst>
              <a:gd name="T0" fmla="*/ 172 w 439"/>
              <a:gd name="T1" fmla="*/ 382 h 421"/>
              <a:gd name="T2" fmla="*/ 172 w 439"/>
              <a:gd name="T3" fmla="*/ 382 h 421"/>
              <a:gd name="T4" fmla="*/ 38 w 439"/>
              <a:gd name="T5" fmla="*/ 153 h 421"/>
              <a:gd name="T6" fmla="*/ 286 w 439"/>
              <a:gd name="T7" fmla="*/ 38 h 421"/>
              <a:gd name="T8" fmla="*/ 400 w 439"/>
              <a:gd name="T9" fmla="*/ 286 h 421"/>
              <a:gd name="T10" fmla="*/ 172 w 439"/>
              <a:gd name="T11" fmla="*/ 382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21">
                <a:moveTo>
                  <a:pt x="172" y="382"/>
                </a:moveTo>
                <a:lnTo>
                  <a:pt x="172" y="382"/>
                </a:lnTo>
                <a:cubicBezTo>
                  <a:pt x="57" y="362"/>
                  <a:pt x="0" y="248"/>
                  <a:pt x="38" y="153"/>
                </a:cubicBezTo>
                <a:cubicBezTo>
                  <a:pt x="76" y="57"/>
                  <a:pt x="172" y="0"/>
                  <a:pt x="286" y="38"/>
                </a:cubicBezTo>
                <a:cubicBezTo>
                  <a:pt x="381" y="76"/>
                  <a:pt x="438" y="191"/>
                  <a:pt x="400" y="286"/>
                </a:cubicBezTo>
                <a:cubicBezTo>
                  <a:pt x="381" y="382"/>
                  <a:pt x="267" y="420"/>
                  <a:pt x="172" y="382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Freeform 145">
            <a:extLst>
              <a:ext uri="{FF2B5EF4-FFF2-40B4-BE49-F238E27FC236}">
                <a16:creationId xmlns:a16="http://schemas.microsoft.com/office/drawing/2014/main" id="{2840DE83-BA6E-4A71-BDAE-56D1EF6A1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5141913"/>
            <a:ext cx="171450" cy="111125"/>
          </a:xfrm>
          <a:custGeom>
            <a:avLst/>
            <a:gdLst>
              <a:gd name="T0" fmla="*/ 57 w 439"/>
              <a:gd name="T1" fmla="*/ 0 h 287"/>
              <a:gd name="T2" fmla="*/ 0 w 439"/>
              <a:gd name="T3" fmla="*/ 171 h 287"/>
              <a:gd name="T4" fmla="*/ 381 w 439"/>
              <a:gd name="T5" fmla="*/ 286 h 287"/>
              <a:gd name="T6" fmla="*/ 438 w 439"/>
              <a:gd name="T7" fmla="*/ 76 h 287"/>
              <a:gd name="T8" fmla="*/ 57 w 439"/>
              <a:gd name="T9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" h="287">
                <a:moveTo>
                  <a:pt x="57" y="0"/>
                </a:moveTo>
                <a:lnTo>
                  <a:pt x="0" y="171"/>
                </a:lnTo>
                <a:lnTo>
                  <a:pt x="381" y="286"/>
                </a:lnTo>
                <a:lnTo>
                  <a:pt x="438" y="76"/>
                </a:lnTo>
                <a:lnTo>
                  <a:pt x="57" y="0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Freeform 146">
            <a:extLst>
              <a:ext uri="{FF2B5EF4-FFF2-40B4-BE49-F238E27FC236}">
                <a16:creationId xmlns:a16="http://schemas.microsoft.com/office/drawing/2014/main" id="{B3295354-9812-4935-967C-02A8BED7B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75" y="6045200"/>
            <a:ext cx="963613" cy="2214563"/>
          </a:xfrm>
          <a:custGeom>
            <a:avLst/>
            <a:gdLst>
              <a:gd name="T0" fmla="*/ 1317 w 2482"/>
              <a:gd name="T1" fmla="*/ 5708 h 5709"/>
              <a:gd name="T2" fmla="*/ 0 w 2482"/>
              <a:gd name="T3" fmla="*/ 5422 h 5709"/>
              <a:gd name="T4" fmla="*/ 1164 w 2482"/>
              <a:gd name="T5" fmla="*/ 0 h 5709"/>
              <a:gd name="T6" fmla="*/ 2481 w 2482"/>
              <a:gd name="T7" fmla="*/ 286 h 5709"/>
              <a:gd name="T8" fmla="*/ 1317 w 2482"/>
              <a:gd name="T9" fmla="*/ 5708 h 5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2" h="5709">
                <a:moveTo>
                  <a:pt x="1317" y="5708"/>
                </a:moveTo>
                <a:lnTo>
                  <a:pt x="0" y="5422"/>
                </a:lnTo>
                <a:lnTo>
                  <a:pt x="1164" y="0"/>
                </a:lnTo>
                <a:lnTo>
                  <a:pt x="2481" y="286"/>
                </a:lnTo>
                <a:lnTo>
                  <a:pt x="1317" y="5708"/>
                </a:lnTo>
              </a:path>
            </a:pathLst>
          </a:custGeom>
          <a:solidFill>
            <a:srgbClr val="3F7C9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Freeform 147">
            <a:extLst>
              <a:ext uri="{FF2B5EF4-FFF2-40B4-BE49-F238E27FC236}">
                <a16:creationId xmlns:a16="http://schemas.microsoft.com/office/drawing/2014/main" id="{C239B516-F240-415A-B9A8-7612BB83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4284663"/>
            <a:ext cx="273050" cy="638175"/>
          </a:xfrm>
          <a:custGeom>
            <a:avLst/>
            <a:gdLst>
              <a:gd name="T0" fmla="*/ 439 w 707"/>
              <a:gd name="T1" fmla="*/ 1642 h 1643"/>
              <a:gd name="T2" fmla="*/ 0 w 707"/>
              <a:gd name="T3" fmla="*/ 1585 h 1643"/>
              <a:gd name="T4" fmla="*/ 286 w 707"/>
              <a:gd name="T5" fmla="*/ 0 h 1643"/>
              <a:gd name="T6" fmla="*/ 706 w 707"/>
              <a:gd name="T7" fmla="*/ 76 h 1643"/>
              <a:gd name="T8" fmla="*/ 439 w 707"/>
              <a:gd name="T9" fmla="*/ 1642 h 1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7" h="1643">
                <a:moveTo>
                  <a:pt x="439" y="1642"/>
                </a:moveTo>
                <a:lnTo>
                  <a:pt x="0" y="1585"/>
                </a:lnTo>
                <a:lnTo>
                  <a:pt x="286" y="0"/>
                </a:lnTo>
                <a:lnTo>
                  <a:pt x="706" y="76"/>
                </a:lnTo>
                <a:lnTo>
                  <a:pt x="439" y="1642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Freeform 148">
            <a:extLst>
              <a:ext uri="{FF2B5EF4-FFF2-40B4-BE49-F238E27FC236}">
                <a16:creationId xmlns:a16="http://schemas.microsoft.com/office/drawing/2014/main" id="{B61DEB3A-1D92-425A-9E75-77ABDC6B0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4202113"/>
            <a:ext cx="184150" cy="193675"/>
          </a:xfrm>
          <a:custGeom>
            <a:avLst/>
            <a:gdLst>
              <a:gd name="T0" fmla="*/ 439 w 478"/>
              <a:gd name="T1" fmla="*/ 286 h 498"/>
              <a:gd name="T2" fmla="*/ 439 w 478"/>
              <a:gd name="T3" fmla="*/ 286 h 498"/>
              <a:gd name="T4" fmla="*/ 191 w 478"/>
              <a:gd name="T5" fmla="*/ 477 h 498"/>
              <a:gd name="T6" fmla="*/ 19 w 478"/>
              <a:gd name="T7" fmla="*/ 210 h 498"/>
              <a:gd name="T8" fmla="*/ 267 w 478"/>
              <a:gd name="T9" fmla="*/ 19 h 498"/>
              <a:gd name="T10" fmla="*/ 439 w 478"/>
              <a:gd name="T11" fmla="*/ 286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8" h="498">
                <a:moveTo>
                  <a:pt x="439" y="286"/>
                </a:moveTo>
                <a:lnTo>
                  <a:pt x="439" y="286"/>
                </a:lnTo>
                <a:cubicBezTo>
                  <a:pt x="420" y="420"/>
                  <a:pt x="306" y="497"/>
                  <a:pt x="191" y="477"/>
                </a:cubicBezTo>
                <a:cubicBezTo>
                  <a:pt x="77" y="458"/>
                  <a:pt x="0" y="343"/>
                  <a:pt x="19" y="210"/>
                </a:cubicBezTo>
                <a:cubicBezTo>
                  <a:pt x="38" y="95"/>
                  <a:pt x="153" y="0"/>
                  <a:pt x="267" y="19"/>
                </a:cubicBezTo>
                <a:cubicBezTo>
                  <a:pt x="382" y="38"/>
                  <a:pt x="477" y="153"/>
                  <a:pt x="439" y="286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Freeform 149">
            <a:extLst>
              <a:ext uri="{FF2B5EF4-FFF2-40B4-BE49-F238E27FC236}">
                <a16:creationId xmlns:a16="http://schemas.microsoft.com/office/drawing/2014/main" id="{14C642D5-6922-4F9E-B972-ED65F451F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75" y="4217988"/>
            <a:ext cx="141288" cy="117475"/>
          </a:xfrm>
          <a:custGeom>
            <a:avLst/>
            <a:gdLst>
              <a:gd name="T0" fmla="*/ 153 w 364"/>
              <a:gd name="T1" fmla="*/ 286 h 306"/>
              <a:gd name="T2" fmla="*/ 153 w 364"/>
              <a:gd name="T3" fmla="*/ 286 h 306"/>
              <a:gd name="T4" fmla="*/ 0 w 364"/>
              <a:gd name="T5" fmla="*/ 134 h 306"/>
              <a:gd name="T6" fmla="*/ 210 w 364"/>
              <a:gd name="T7" fmla="*/ 19 h 306"/>
              <a:gd name="T8" fmla="*/ 363 w 364"/>
              <a:gd name="T9" fmla="*/ 191 h 306"/>
              <a:gd name="T10" fmla="*/ 153 w 364"/>
              <a:gd name="T11" fmla="*/ 28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4" h="306">
                <a:moveTo>
                  <a:pt x="153" y="286"/>
                </a:moveTo>
                <a:lnTo>
                  <a:pt x="153" y="286"/>
                </a:lnTo>
                <a:cubicBezTo>
                  <a:pt x="57" y="267"/>
                  <a:pt x="0" y="210"/>
                  <a:pt x="0" y="134"/>
                </a:cubicBezTo>
                <a:cubicBezTo>
                  <a:pt x="20" y="57"/>
                  <a:pt x="115" y="0"/>
                  <a:pt x="210" y="19"/>
                </a:cubicBezTo>
                <a:cubicBezTo>
                  <a:pt x="306" y="38"/>
                  <a:pt x="363" y="115"/>
                  <a:pt x="363" y="191"/>
                </a:cubicBezTo>
                <a:cubicBezTo>
                  <a:pt x="344" y="248"/>
                  <a:pt x="249" y="305"/>
                  <a:pt x="153" y="286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Freeform 150">
            <a:extLst>
              <a:ext uri="{FF2B5EF4-FFF2-40B4-BE49-F238E27FC236}">
                <a16:creationId xmlns:a16="http://schemas.microsoft.com/office/drawing/2014/main" id="{A02B59A8-BA84-4228-8259-A3A909E62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4240213"/>
            <a:ext cx="311150" cy="771525"/>
          </a:xfrm>
          <a:custGeom>
            <a:avLst/>
            <a:gdLst>
              <a:gd name="T0" fmla="*/ 477 w 803"/>
              <a:gd name="T1" fmla="*/ 1986 h 1987"/>
              <a:gd name="T2" fmla="*/ 0 w 803"/>
              <a:gd name="T3" fmla="*/ 1909 h 1987"/>
              <a:gd name="T4" fmla="*/ 324 w 803"/>
              <a:gd name="T5" fmla="*/ 0 h 1987"/>
              <a:gd name="T6" fmla="*/ 802 w 803"/>
              <a:gd name="T7" fmla="*/ 77 h 1987"/>
              <a:gd name="T8" fmla="*/ 477 w 803"/>
              <a:gd name="T9" fmla="*/ 1986 h 1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3" h="1987">
                <a:moveTo>
                  <a:pt x="477" y="1986"/>
                </a:moveTo>
                <a:lnTo>
                  <a:pt x="0" y="1909"/>
                </a:lnTo>
                <a:lnTo>
                  <a:pt x="324" y="0"/>
                </a:lnTo>
                <a:lnTo>
                  <a:pt x="802" y="77"/>
                </a:lnTo>
                <a:lnTo>
                  <a:pt x="477" y="1986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Freeform 151">
            <a:extLst>
              <a:ext uri="{FF2B5EF4-FFF2-40B4-BE49-F238E27FC236}">
                <a16:creationId xmlns:a16="http://schemas.microsoft.com/office/drawing/2014/main" id="{61128D8A-FE4A-4301-B694-FB9BDAD84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0" y="4151313"/>
            <a:ext cx="198438" cy="207962"/>
          </a:xfrm>
          <a:custGeom>
            <a:avLst/>
            <a:gdLst>
              <a:gd name="T0" fmla="*/ 497 w 517"/>
              <a:gd name="T1" fmla="*/ 306 h 536"/>
              <a:gd name="T2" fmla="*/ 497 w 517"/>
              <a:gd name="T3" fmla="*/ 306 h 536"/>
              <a:gd name="T4" fmla="*/ 210 w 517"/>
              <a:gd name="T5" fmla="*/ 516 h 536"/>
              <a:gd name="T6" fmla="*/ 19 w 517"/>
              <a:gd name="T7" fmla="*/ 229 h 536"/>
              <a:gd name="T8" fmla="*/ 306 w 517"/>
              <a:gd name="T9" fmla="*/ 20 h 536"/>
              <a:gd name="T10" fmla="*/ 497 w 517"/>
              <a:gd name="T11" fmla="*/ 306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7" h="536">
                <a:moveTo>
                  <a:pt x="497" y="306"/>
                </a:moveTo>
                <a:lnTo>
                  <a:pt x="497" y="306"/>
                </a:lnTo>
                <a:cubicBezTo>
                  <a:pt x="478" y="439"/>
                  <a:pt x="344" y="535"/>
                  <a:pt x="210" y="516"/>
                </a:cubicBezTo>
                <a:cubicBezTo>
                  <a:pt x="77" y="477"/>
                  <a:pt x="0" y="363"/>
                  <a:pt x="19" y="229"/>
                </a:cubicBezTo>
                <a:cubicBezTo>
                  <a:pt x="38" y="96"/>
                  <a:pt x="172" y="0"/>
                  <a:pt x="306" y="20"/>
                </a:cubicBezTo>
                <a:cubicBezTo>
                  <a:pt x="439" y="58"/>
                  <a:pt x="516" y="172"/>
                  <a:pt x="497" y="306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Freeform 152">
            <a:extLst>
              <a:ext uri="{FF2B5EF4-FFF2-40B4-BE49-F238E27FC236}">
                <a16:creationId xmlns:a16="http://schemas.microsoft.com/office/drawing/2014/main" id="{8DC19627-D3E4-45E8-BF00-735462419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338" y="4329113"/>
            <a:ext cx="282575" cy="711200"/>
          </a:xfrm>
          <a:custGeom>
            <a:avLst/>
            <a:gdLst>
              <a:gd name="T0" fmla="*/ 439 w 726"/>
              <a:gd name="T1" fmla="*/ 1833 h 1834"/>
              <a:gd name="T2" fmla="*/ 0 w 726"/>
              <a:gd name="T3" fmla="*/ 1757 h 1834"/>
              <a:gd name="T4" fmla="*/ 306 w 726"/>
              <a:gd name="T5" fmla="*/ 0 h 1834"/>
              <a:gd name="T6" fmla="*/ 725 w 726"/>
              <a:gd name="T7" fmla="*/ 77 h 1834"/>
              <a:gd name="T8" fmla="*/ 439 w 726"/>
              <a:gd name="T9" fmla="*/ 1833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1834">
                <a:moveTo>
                  <a:pt x="439" y="1833"/>
                </a:moveTo>
                <a:lnTo>
                  <a:pt x="0" y="1757"/>
                </a:lnTo>
                <a:lnTo>
                  <a:pt x="306" y="0"/>
                </a:lnTo>
                <a:lnTo>
                  <a:pt x="725" y="77"/>
                </a:lnTo>
                <a:lnTo>
                  <a:pt x="439" y="1833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Freeform 153">
            <a:extLst>
              <a:ext uri="{FF2B5EF4-FFF2-40B4-BE49-F238E27FC236}">
                <a16:creationId xmlns:a16="http://schemas.microsoft.com/office/drawing/2014/main" id="{347EA987-298D-4425-9D30-4384252A2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246563"/>
            <a:ext cx="193675" cy="184150"/>
          </a:xfrm>
          <a:custGeom>
            <a:avLst/>
            <a:gdLst>
              <a:gd name="T0" fmla="*/ 458 w 498"/>
              <a:gd name="T1" fmla="*/ 286 h 478"/>
              <a:gd name="T2" fmla="*/ 458 w 498"/>
              <a:gd name="T3" fmla="*/ 286 h 478"/>
              <a:gd name="T4" fmla="*/ 210 w 498"/>
              <a:gd name="T5" fmla="*/ 458 h 478"/>
              <a:gd name="T6" fmla="*/ 39 w 498"/>
              <a:gd name="T7" fmla="*/ 209 h 478"/>
              <a:gd name="T8" fmla="*/ 287 w 498"/>
              <a:gd name="T9" fmla="*/ 19 h 478"/>
              <a:gd name="T10" fmla="*/ 458 w 498"/>
              <a:gd name="T11" fmla="*/ 286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8" h="478">
                <a:moveTo>
                  <a:pt x="458" y="286"/>
                </a:moveTo>
                <a:lnTo>
                  <a:pt x="458" y="286"/>
                </a:lnTo>
                <a:cubicBezTo>
                  <a:pt x="439" y="401"/>
                  <a:pt x="325" y="477"/>
                  <a:pt x="210" y="458"/>
                </a:cubicBezTo>
                <a:cubicBezTo>
                  <a:pt x="96" y="438"/>
                  <a:pt x="0" y="324"/>
                  <a:pt x="39" y="209"/>
                </a:cubicBezTo>
                <a:cubicBezTo>
                  <a:pt x="58" y="76"/>
                  <a:pt x="172" y="0"/>
                  <a:pt x="287" y="19"/>
                </a:cubicBezTo>
                <a:cubicBezTo>
                  <a:pt x="402" y="38"/>
                  <a:pt x="497" y="152"/>
                  <a:pt x="458" y="286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Freeform 154">
            <a:extLst>
              <a:ext uri="{FF2B5EF4-FFF2-40B4-BE49-F238E27FC236}">
                <a16:creationId xmlns:a16="http://schemas.microsoft.com/office/drawing/2014/main" id="{EF9A7E28-6C5D-49DB-B780-4D4E3D5C5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850" y="4513263"/>
            <a:ext cx="244475" cy="549275"/>
          </a:xfrm>
          <a:custGeom>
            <a:avLst/>
            <a:gdLst>
              <a:gd name="T0" fmla="*/ 401 w 631"/>
              <a:gd name="T1" fmla="*/ 1413 h 1414"/>
              <a:gd name="T2" fmla="*/ 0 w 631"/>
              <a:gd name="T3" fmla="*/ 1355 h 1414"/>
              <a:gd name="T4" fmla="*/ 229 w 631"/>
              <a:gd name="T5" fmla="*/ 0 h 1414"/>
              <a:gd name="T6" fmla="*/ 630 w 631"/>
              <a:gd name="T7" fmla="*/ 76 h 1414"/>
              <a:gd name="T8" fmla="*/ 401 w 631"/>
              <a:gd name="T9" fmla="*/ 1413 h 1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1" h="1414">
                <a:moveTo>
                  <a:pt x="401" y="1413"/>
                </a:moveTo>
                <a:lnTo>
                  <a:pt x="0" y="1355"/>
                </a:lnTo>
                <a:lnTo>
                  <a:pt x="229" y="0"/>
                </a:lnTo>
                <a:lnTo>
                  <a:pt x="630" y="76"/>
                </a:lnTo>
                <a:lnTo>
                  <a:pt x="401" y="1413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Freeform 155">
            <a:extLst>
              <a:ext uri="{FF2B5EF4-FFF2-40B4-BE49-F238E27FC236}">
                <a16:creationId xmlns:a16="http://schemas.microsoft.com/office/drawing/2014/main" id="{0C28B7B1-47C2-4D77-B465-4E28546B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4446588"/>
            <a:ext cx="171450" cy="161925"/>
          </a:xfrm>
          <a:custGeom>
            <a:avLst/>
            <a:gdLst>
              <a:gd name="T0" fmla="*/ 420 w 440"/>
              <a:gd name="T1" fmla="*/ 248 h 421"/>
              <a:gd name="T2" fmla="*/ 420 w 440"/>
              <a:gd name="T3" fmla="*/ 248 h 421"/>
              <a:gd name="T4" fmla="*/ 191 w 440"/>
              <a:gd name="T5" fmla="*/ 401 h 421"/>
              <a:gd name="T6" fmla="*/ 19 w 440"/>
              <a:gd name="T7" fmla="*/ 172 h 421"/>
              <a:gd name="T8" fmla="*/ 248 w 440"/>
              <a:gd name="T9" fmla="*/ 19 h 421"/>
              <a:gd name="T10" fmla="*/ 420 w 440"/>
              <a:gd name="T11" fmla="*/ 248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0" h="421">
                <a:moveTo>
                  <a:pt x="420" y="248"/>
                </a:moveTo>
                <a:lnTo>
                  <a:pt x="420" y="248"/>
                </a:lnTo>
                <a:cubicBezTo>
                  <a:pt x="401" y="344"/>
                  <a:pt x="306" y="420"/>
                  <a:pt x="191" y="401"/>
                </a:cubicBezTo>
                <a:cubicBezTo>
                  <a:pt x="76" y="382"/>
                  <a:pt x="0" y="286"/>
                  <a:pt x="19" y="172"/>
                </a:cubicBezTo>
                <a:cubicBezTo>
                  <a:pt x="39" y="57"/>
                  <a:pt x="153" y="0"/>
                  <a:pt x="248" y="19"/>
                </a:cubicBezTo>
                <a:cubicBezTo>
                  <a:pt x="363" y="38"/>
                  <a:pt x="439" y="134"/>
                  <a:pt x="420" y="248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Freeform 156">
            <a:extLst>
              <a:ext uri="{FF2B5EF4-FFF2-40B4-BE49-F238E27FC236}">
                <a16:creationId xmlns:a16="http://schemas.microsoft.com/office/drawing/2014/main" id="{163390AD-044C-4BDD-B3A2-3582F81FC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100" y="4830763"/>
            <a:ext cx="58738" cy="76200"/>
          </a:xfrm>
          <a:custGeom>
            <a:avLst/>
            <a:gdLst>
              <a:gd name="T0" fmla="*/ 77 w 154"/>
              <a:gd name="T1" fmla="*/ 0 h 192"/>
              <a:gd name="T2" fmla="*/ 153 w 154"/>
              <a:gd name="T3" fmla="*/ 172 h 192"/>
              <a:gd name="T4" fmla="*/ 77 w 154"/>
              <a:gd name="T5" fmla="*/ 191 h 192"/>
              <a:gd name="T6" fmla="*/ 0 w 154"/>
              <a:gd name="T7" fmla="*/ 172 h 192"/>
              <a:gd name="T8" fmla="*/ 0 w 154"/>
              <a:gd name="T9" fmla="*/ 95 h 192"/>
              <a:gd name="T10" fmla="*/ 77 w 154"/>
              <a:gd name="T11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" h="192">
                <a:moveTo>
                  <a:pt x="77" y="0"/>
                </a:moveTo>
                <a:lnTo>
                  <a:pt x="153" y="172"/>
                </a:lnTo>
                <a:lnTo>
                  <a:pt x="77" y="191"/>
                </a:lnTo>
                <a:lnTo>
                  <a:pt x="0" y="172"/>
                </a:lnTo>
                <a:lnTo>
                  <a:pt x="0" y="95"/>
                </a:lnTo>
                <a:lnTo>
                  <a:pt x="77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Freeform 157">
            <a:extLst>
              <a:ext uri="{FF2B5EF4-FFF2-40B4-BE49-F238E27FC236}">
                <a16:creationId xmlns:a16="http://schemas.microsoft.com/office/drawing/2014/main" id="{8D536C9A-7EAC-4116-A866-0509AC89D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4618038"/>
            <a:ext cx="222250" cy="577850"/>
          </a:xfrm>
          <a:custGeom>
            <a:avLst/>
            <a:gdLst>
              <a:gd name="T0" fmla="*/ 95 w 574"/>
              <a:gd name="T1" fmla="*/ 458 h 1491"/>
              <a:gd name="T2" fmla="*/ 95 w 574"/>
              <a:gd name="T3" fmla="*/ 458 h 1491"/>
              <a:gd name="T4" fmla="*/ 0 w 574"/>
              <a:gd name="T5" fmla="*/ 210 h 1491"/>
              <a:gd name="T6" fmla="*/ 172 w 574"/>
              <a:gd name="T7" fmla="*/ 19 h 1491"/>
              <a:gd name="T8" fmla="*/ 420 w 574"/>
              <a:gd name="T9" fmla="*/ 172 h 1491"/>
              <a:gd name="T10" fmla="*/ 573 w 574"/>
              <a:gd name="T11" fmla="*/ 573 h 1491"/>
              <a:gd name="T12" fmla="*/ 458 w 574"/>
              <a:gd name="T13" fmla="*/ 1490 h 1491"/>
              <a:gd name="T14" fmla="*/ 95 w 574"/>
              <a:gd name="T15" fmla="*/ 458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4" h="1491">
                <a:moveTo>
                  <a:pt x="95" y="458"/>
                </a:moveTo>
                <a:lnTo>
                  <a:pt x="95" y="458"/>
                </a:lnTo>
                <a:cubicBezTo>
                  <a:pt x="0" y="210"/>
                  <a:pt x="0" y="210"/>
                  <a:pt x="0" y="210"/>
                </a:cubicBezTo>
                <a:cubicBezTo>
                  <a:pt x="0" y="210"/>
                  <a:pt x="0" y="76"/>
                  <a:pt x="172" y="19"/>
                </a:cubicBezTo>
                <a:cubicBezTo>
                  <a:pt x="172" y="19"/>
                  <a:pt x="325" y="0"/>
                  <a:pt x="420" y="172"/>
                </a:cubicBezTo>
                <a:cubicBezTo>
                  <a:pt x="573" y="573"/>
                  <a:pt x="573" y="573"/>
                  <a:pt x="573" y="573"/>
                </a:cubicBezTo>
                <a:cubicBezTo>
                  <a:pt x="458" y="1490"/>
                  <a:pt x="458" y="1490"/>
                  <a:pt x="458" y="1490"/>
                </a:cubicBezTo>
                <a:lnTo>
                  <a:pt x="95" y="458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Freeform 158">
            <a:extLst>
              <a:ext uri="{FF2B5EF4-FFF2-40B4-BE49-F238E27FC236}">
                <a16:creationId xmlns:a16="http://schemas.microsoft.com/office/drawing/2014/main" id="{9CEFF273-1D6D-45A2-AC6E-8EE943452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4646613"/>
            <a:ext cx="88900" cy="155575"/>
          </a:xfrm>
          <a:custGeom>
            <a:avLst/>
            <a:gdLst>
              <a:gd name="T0" fmla="*/ 0 w 230"/>
              <a:gd name="T1" fmla="*/ 134 h 402"/>
              <a:gd name="T2" fmla="*/ 0 w 230"/>
              <a:gd name="T3" fmla="*/ 134 h 402"/>
              <a:gd name="T4" fmla="*/ 95 w 230"/>
              <a:gd name="T5" fmla="*/ 19 h 402"/>
              <a:gd name="T6" fmla="*/ 229 w 230"/>
              <a:gd name="T7" fmla="*/ 268 h 402"/>
              <a:gd name="T8" fmla="*/ 115 w 230"/>
              <a:gd name="T9" fmla="*/ 401 h 402"/>
              <a:gd name="T10" fmla="*/ 76 w 230"/>
              <a:gd name="T11" fmla="*/ 401 h 402"/>
              <a:gd name="T12" fmla="*/ 0 w 230"/>
              <a:gd name="T13" fmla="*/ 134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402">
                <a:moveTo>
                  <a:pt x="0" y="134"/>
                </a:moveTo>
                <a:lnTo>
                  <a:pt x="0" y="134"/>
                </a:lnTo>
                <a:cubicBezTo>
                  <a:pt x="0" y="134"/>
                  <a:pt x="0" y="0"/>
                  <a:pt x="95" y="19"/>
                </a:cubicBezTo>
                <a:cubicBezTo>
                  <a:pt x="95" y="19"/>
                  <a:pt x="153" y="39"/>
                  <a:pt x="229" y="268"/>
                </a:cubicBezTo>
                <a:cubicBezTo>
                  <a:pt x="229" y="268"/>
                  <a:pt x="229" y="382"/>
                  <a:pt x="115" y="401"/>
                </a:cubicBezTo>
                <a:cubicBezTo>
                  <a:pt x="76" y="401"/>
                  <a:pt x="76" y="401"/>
                  <a:pt x="76" y="401"/>
                </a:cubicBezTo>
                <a:lnTo>
                  <a:pt x="0" y="134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Freeform 159">
            <a:extLst>
              <a:ext uri="{FF2B5EF4-FFF2-40B4-BE49-F238E27FC236}">
                <a16:creationId xmlns:a16="http://schemas.microsoft.com/office/drawing/2014/main" id="{6A965C37-58F1-4CCE-88A0-D1B856D6F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4875213"/>
            <a:ext cx="755650" cy="519112"/>
          </a:xfrm>
          <a:custGeom>
            <a:avLst/>
            <a:gdLst>
              <a:gd name="T0" fmla="*/ 173 w 1949"/>
              <a:gd name="T1" fmla="*/ 0 h 1338"/>
              <a:gd name="T2" fmla="*/ 173 w 1949"/>
              <a:gd name="T3" fmla="*/ 0 h 1338"/>
              <a:gd name="T4" fmla="*/ 77 w 1949"/>
              <a:gd name="T5" fmla="*/ 573 h 1338"/>
              <a:gd name="T6" fmla="*/ 0 w 1949"/>
              <a:gd name="T7" fmla="*/ 554 h 1338"/>
              <a:gd name="T8" fmla="*/ 77 w 1949"/>
              <a:gd name="T9" fmla="*/ 707 h 1338"/>
              <a:gd name="T10" fmla="*/ 77 w 1949"/>
              <a:gd name="T11" fmla="*/ 783 h 1338"/>
              <a:gd name="T12" fmla="*/ 535 w 1949"/>
              <a:gd name="T13" fmla="*/ 1127 h 1338"/>
              <a:gd name="T14" fmla="*/ 535 w 1949"/>
              <a:gd name="T15" fmla="*/ 1127 h 1338"/>
              <a:gd name="T16" fmla="*/ 650 w 1949"/>
              <a:gd name="T17" fmla="*/ 1165 h 1338"/>
              <a:gd name="T18" fmla="*/ 1242 w 1949"/>
              <a:gd name="T19" fmla="*/ 1260 h 1338"/>
              <a:gd name="T20" fmla="*/ 1853 w 1949"/>
              <a:gd name="T21" fmla="*/ 955 h 1338"/>
              <a:gd name="T22" fmla="*/ 1853 w 1949"/>
              <a:gd name="T23" fmla="*/ 898 h 1338"/>
              <a:gd name="T24" fmla="*/ 1948 w 1949"/>
              <a:gd name="T25" fmla="*/ 306 h 1338"/>
              <a:gd name="T26" fmla="*/ 173 w 1949"/>
              <a:gd name="T27" fmla="*/ 0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49" h="1338">
                <a:moveTo>
                  <a:pt x="173" y="0"/>
                </a:moveTo>
                <a:lnTo>
                  <a:pt x="173" y="0"/>
                </a:lnTo>
                <a:cubicBezTo>
                  <a:pt x="77" y="573"/>
                  <a:pt x="77" y="573"/>
                  <a:pt x="77" y="573"/>
                </a:cubicBezTo>
                <a:cubicBezTo>
                  <a:pt x="0" y="554"/>
                  <a:pt x="0" y="554"/>
                  <a:pt x="0" y="554"/>
                </a:cubicBezTo>
                <a:cubicBezTo>
                  <a:pt x="0" y="554"/>
                  <a:pt x="39" y="611"/>
                  <a:pt x="77" y="707"/>
                </a:cubicBezTo>
                <a:cubicBezTo>
                  <a:pt x="77" y="783"/>
                  <a:pt x="77" y="783"/>
                  <a:pt x="77" y="783"/>
                </a:cubicBezTo>
                <a:cubicBezTo>
                  <a:pt x="77" y="783"/>
                  <a:pt x="134" y="1051"/>
                  <a:pt x="535" y="1127"/>
                </a:cubicBezTo>
                <a:lnTo>
                  <a:pt x="535" y="1127"/>
                </a:lnTo>
                <a:cubicBezTo>
                  <a:pt x="574" y="1146"/>
                  <a:pt x="611" y="1165"/>
                  <a:pt x="650" y="1165"/>
                </a:cubicBezTo>
                <a:cubicBezTo>
                  <a:pt x="1242" y="1260"/>
                  <a:pt x="1242" y="1260"/>
                  <a:pt x="1242" y="1260"/>
                </a:cubicBezTo>
                <a:cubicBezTo>
                  <a:pt x="1242" y="1260"/>
                  <a:pt x="1681" y="1337"/>
                  <a:pt x="1853" y="955"/>
                </a:cubicBezTo>
                <a:cubicBezTo>
                  <a:pt x="1853" y="898"/>
                  <a:pt x="1853" y="898"/>
                  <a:pt x="1853" y="898"/>
                </a:cubicBezTo>
                <a:cubicBezTo>
                  <a:pt x="1948" y="306"/>
                  <a:pt x="1948" y="306"/>
                  <a:pt x="1948" y="306"/>
                </a:cubicBezTo>
                <a:lnTo>
                  <a:pt x="173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3" name="Freeform 160">
            <a:extLst>
              <a:ext uri="{FF2B5EF4-FFF2-40B4-BE49-F238E27FC236}">
                <a16:creationId xmlns:a16="http://schemas.microsoft.com/office/drawing/2014/main" id="{7337DAA1-3661-4114-943A-4EC4A3E1F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575" y="5216525"/>
            <a:ext cx="533400" cy="717550"/>
          </a:xfrm>
          <a:custGeom>
            <a:avLst/>
            <a:gdLst>
              <a:gd name="T0" fmla="*/ 1088 w 1376"/>
              <a:gd name="T1" fmla="*/ 1852 h 1853"/>
              <a:gd name="T2" fmla="*/ 0 w 1376"/>
              <a:gd name="T3" fmla="*/ 1679 h 1853"/>
              <a:gd name="T4" fmla="*/ 287 w 1376"/>
              <a:gd name="T5" fmla="*/ 0 h 1853"/>
              <a:gd name="T6" fmla="*/ 1375 w 1376"/>
              <a:gd name="T7" fmla="*/ 192 h 1853"/>
              <a:gd name="T8" fmla="*/ 1088 w 1376"/>
              <a:gd name="T9" fmla="*/ 1852 h 1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6" h="1853">
                <a:moveTo>
                  <a:pt x="1088" y="1852"/>
                </a:moveTo>
                <a:lnTo>
                  <a:pt x="0" y="1679"/>
                </a:lnTo>
                <a:lnTo>
                  <a:pt x="287" y="0"/>
                </a:lnTo>
                <a:lnTo>
                  <a:pt x="1375" y="192"/>
                </a:lnTo>
                <a:lnTo>
                  <a:pt x="1088" y="1852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Freeform 161">
            <a:extLst>
              <a:ext uri="{FF2B5EF4-FFF2-40B4-BE49-F238E27FC236}">
                <a16:creationId xmlns:a16="http://schemas.microsoft.com/office/drawing/2014/main" id="{46451140-A009-4ED2-87D2-03CD884D6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4173538"/>
            <a:ext cx="147638" cy="117475"/>
          </a:xfrm>
          <a:custGeom>
            <a:avLst/>
            <a:gdLst>
              <a:gd name="T0" fmla="*/ 172 w 383"/>
              <a:gd name="T1" fmla="*/ 286 h 306"/>
              <a:gd name="T2" fmla="*/ 172 w 383"/>
              <a:gd name="T3" fmla="*/ 286 h 306"/>
              <a:gd name="T4" fmla="*/ 19 w 383"/>
              <a:gd name="T5" fmla="*/ 114 h 306"/>
              <a:gd name="T6" fmla="*/ 209 w 383"/>
              <a:gd name="T7" fmla="*/ 18 h 306"/>
              <a:gd name="T8" fmla="*/ 362 w 383"/>
              <a:gd name="T9" fmla="*/ 171 h 306"/>
              <a:gd name="T10" fmla="*/ 172 w 383"/>
              <a:gd name="T11" fmla="*/ 286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3" h="306">
                <a:moveTo>
                  <a:pt x="172" y="286"/>
                </a:moveTo>
                <a:lnTo>
                  <a:pt x="172" y="286"/>
                </a:lnTo>
                <a:cubicBezTo>
                  <a:pt x="76" y="267"/>
                  <a:pt x="0" y="191"/>
                  <a:pt x="19" y="114"/>
                </a:cubicBezTo>
                <a:cubicBezTo>
                  <a:pt x="19" y="38"/>
                  <a:pt x="114" y="0"/>
                  <a:pt x="209" y="18"/>
                </a:cubicBezTo>
                <a:cubicBezTo>
                  <a:pt x="305" y="18"/>
                  <a:pt x="382" y="95"/>
                  <a:pt x="362" y="171"/>
                </a:cubicBezTo>
                <a:cubicBezTo>
                  <a:pt x="343" y="248"/>
                  <a:pt x="267" y="305"/>
                  <a:pt x="172" y="286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5" name="Freeform 162">
            <a:extLst>
              <a:ext uri="{FF2B5EF4-FFF2-40B4-BE49-F238E27FC236}">
                <a16:creationId xmlns:a16="http://schemas.microsoft.com/office/drawing/2014/main" id="{CE197F50-FC04-47AD-9E05-6849EF7B0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4268788"/>
            <a:ext cx="149225" cy="127000"/>
          </a:xfrm>
          <a:custGeom>
            <a:avLst/>
            <a:gdLst>
              <a:gd name="T0" fmla="*/ 171 w 382"/>
              <a:gd name="T1" fmla="*/ 305 h 326"/>
              <a:gd name="T2" fmla="*/ 171 w 382"/>
              <a:gd name="T3" fmla="*/ 305 h 326"/>
              <a:gd name="T4" fmla="*/ 19 w 382"/>
              <a:gd name="T5" fmla="*/ 133 h 326"/>
              <a:gd name="T6" fmla="*/ 210 w 382"/>
              <a:gd name="T7" fmla="*/ 19 h 326"/>
              <a:gd name="T8" fmla="*/ 363 w 382"/>
              <a:gd name="T9" fmla="*/ 191 h 326"/>
              <a:gd name="T10" fmla="*/ 171 w 382"/>
              <a:gd name="T11" fmla="*/ 305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2" h="326">
                <a:moveTo>
                  <a:pt x="171" y="305"/>
                </a:moveTo>
                <a:lnTo>
                  <a:pt x="171" y="305"/>
                </a:lnTo>
                <a:cubicBezTo>
                  <a:pt x="76" y="286"/>
                  <a:pt x="0" y="210"/>
                  <a:pt x="19" y="133"/>
                </a:cubicBezTo>
                <a:cubicBezTo>
                  <a:pt x="38" y="57"/>
                  <a:pt x="114" y="0"/>
                  <a:pt x="210" y="19"/>
                </a:cubicBezTo>
                <a:cubicBezTo>
                  <a:pt x="305" y="38"/>
                  <a:pt x="381" y="114"/>
                  <a:pt x="363" y="191"/>
                </a:cubicBezTo>
                <a:cubicBezTo>
                  <a:pt x="363" y="267"/>
                  <a:pt x="267" y="325"/>
                  <a:pt x="171" y="305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Freeform 163">
            <a:extLst>
              <a:ext uri="{FF2B5EF4-FFF2-40B4-BE49-F238E27FC236}">
                <a16:creationId xmlns:a16="http://schemas.microsoft.com/office/drawing/2014/main" id="{8E5E1A2E-32F6-48FE-BC2E-56088F3EE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4468813"/>
            <a:ext cx="119063" cy="95250"/>
          </a:xfrm>
          <a:custGeom>
            <a:avLst/>
            <a:gdLst>
              <a:gd name="T0" fmla="*/ 134 w 307"/>
              <a:gd name="T1" fmla="*/ 248 h 249"/>
              <a:gd name="T2" fmla="*/ 134 w 307"/>
              <a:gd name="T3" fmla="*/ 248 h 249"/>
              <a:gd name="T4" fmla="*/ 0 w 307"/>
              <a:gd name="T5" fmla="*/ 96 h 249"/>
              <a:gd name="T6" fmla="*/ 172 w 307"/>
              <a:gd name="T7" fmla="*/ 19 h 249"/>
              <a:gd name="T8" fmla="*/ 306 w 307"/>
              <a:gd name="T9" fmla="*/ 153 h 249"/>
              <a:gd name="T10" fmla="*/ 134 w 307"/>
              <a:gd name="T11" fmla="*/ 24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7" h="249">
                <a:moveTo>
                  <a:pt x="134" y="248"/>
                </a:moveTo>
                <a:lnTo>
                  <a:pt x="134" y="248"/>
                </a:lnTo>
                <a:cubicBezTo>
                  <a:pt x="58" y="229"/>
                  <a:pt x="0" y="172"/>
                  <a:pt x="0" y="96"/>
                </a:cubicBezTo>
                <a:cubicBezTo>
                  <a:pt x="19" y="39"/>
                  <a:pt x="96" y="0"/>
                  <a:pt x="172" y="19"/>
                </a:cubicBezTo>
                <a:cubicBezTo>
                  <a:pt x="249" y="19"/>
                  <a:pt x="306" y="77"/>
                  <a:pt x="306" y="153"/>
                </a:cubicBezTo>
                <a:cubicBezTo>
                  <a:pt x="287" y="210"/>
                  <a:pt x="211" y="248"/>
                  <a:pt x="134" y="248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Freeform 164">
            <a:extLst>
              <a:ext uri="{FF2B5EF4-FFF2-40B4-BE49-F238E27FC236}">
                <a16:creationId xmlns:a16="http://schemas.microsoft.com/office/drawing/2014/main" id="{4F9CF11B-40B8-4188-995C-2BF2DB8EF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700" y="4624388"/>
            <a:ext cx="104775" cy="15875"/>
          </a:xfrm>
          <a:custGeom>
            <a:avLst/>
            <a:gdLst>
              <a:gd name="T0" fmla="*/ 267 w 268"/>
              <a:gd name="T1" fmla="*/ 38 h 39"/>
              <a:gd name="T2" fmla="*/ 267 w 268"/>
              <a:gd name="T3" fmla="*/ 38 h 39"/>
              <a:gd name="T4" fmla="*/ 229 w 268"/>
              <a:gd name="T5" fmla="*/ 20 h 39"/>
              <a:gd name="T6" fmla="*/ 133 w 268"/>
              <a:gd name="T7" fmla="*/ 0 h 39"/>
              <a:gd name="T8" fmla="*/ 38 w 268"/>
              <a:gd name="T9" fmla="*/ 0 h 39"/>
              <a:gd name="T10" fmla="*/ 0 w 268"/>
              <a:gd name="T11" fmla="*/ 0 h 39"/>
              <a:gd name="T12" fmla="*/ 38 w 268"/>
              <a:gd name="T13" fmla="*/ 0 h 39"/>
              <a:gd name="T14" fmla="*/ 133 w 268"/>
              <a:gd name="T15" fmla="*/ 20 h 39"/>
              <a:gd name="T16" fmla="*/ 229 w 268"/>
              <a:gd name="T17" fmla="*/ 38 h 39"/>
              <a:gd name="T18" fmla="*/ 267 w 268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8" h="39">
                <a:moveTo>
                  <a:pt x="267" y="38"/>
                </a:moveTo>
                <a:lnTo>
                  <a:pt x="267" y="38"/>
                </a:lnTo>
                <a:cubicBezTo>
                  <a:pt x="267" y="38"/>
                  <a:pt x="248" y="38"/>
                  <a:pt x="229" y="20"/>
                </a:cubicBezTo>
                <a:cubicBezTo>
                  <a:pt x="209" y="20"/>
                  <a:pt x="172" y="20"/>
                  <a:pt x="133" y="0"/>
                </a:cubicBezTo>
                <a:cubicBezTo>
                  <a:pt x="95" y="0"/>
                  <a:pt x="5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0" y="0"/>
                  <a:pt x="38" y="0"/>
                </a:cubicBezTo>
                <a:cubicBezTo>
                  <a:pt x="57" y="20"/>
                  <a:pt x="95" y="20"/>
                  <a:pt x="133" y="20"/>
                </a:cubicBezTo>
                <a:cubicBezTo>
                  <a:pt x="172" y="38"/>
                  <a:pt x="190" y="38"/>
                  <a:pt x="229" y="38"/>
                </a:cubicBezTo>
                <a:cubicBezTo>
                  <a:pt x="248" y="38"/>
                  <a:pt x="267" y="38"/>
                  <a:pt x="267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8" name="Freeform 165">
            <a:extLst>
              <a:ext uri="{FF2B5EF4-FFF2-40B4-BE49-F238E27FC236}">
                <a16:creationId xmlns:a16="http://schemas.microsoft.com/office/drawing/2014/main" id="{94560A32-7B13-4F78-A80F-8CE97E70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4608513"/>
            <a:ext cx="88900" cy="15875"/>
          </a:xfrm>
          <a:custGeom>
            <a:avLst/>
            <a:gdLst>
              <a:gd name="T0" fmla="*/ 229 w 230"/>
              <a:gd name="T1" fmla="*/ 38 h 39"/>
              <a:gd name="T2" fmla="*/ 229 w 230"/>
              <a:gd name="T3" fmla="*/ 38 h 39"/>
              <a:gd name="T4" fmla="*/ 210 w 230"/>
              <a:gd name="T5" fmla="*/ 38 h 39"/>
              <a:gd name="T6" fmla="*/ 114 w 230"/>
              <a:gd name="T7" fmla="*/ 19 h 39"/>
              <a:gd name="T8" fmla="*/ 38 w 230"/>
              <a:gd name="T9" fmla="*/ 0 h 39"/>
              <a:gd name="T10" fmla="*/ 0 w 230"/>
              <a:gd name="T11" fmla="*/ 0 h 39"/>
              <a:gd name="T12" fmla="*/ 38 w 230"/>
              <a:gd name="T13" fmla="*/ 19 h 39"/>
              <a:gd name="T14" fmla="*/ 114 w 230"/>
              <a:gd name="T15" fmla="*/ 38 h 39"/>
              <a:gd name="T16" fmla="*/ 190 w 230"/>
              <a:gd name="T17" fmla="*/ 38 h 39"/>
              <a:gd name="T18" fmla="*/ 229 w 230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39">
                <a:moveTo>
                  <a:pt x="229" y="38"/>
                </a:moveTo>
                <a:lnTo>
                  <a:pt x="229" y="38"/>
                </a:lnTo>
                <a:cubicBezTo>
                  <a:pt x="229" y="38"/>
                  <a:pt x="229" y="38"/>
                  <a:pt x="210" y="38"/>
                </a:cubicBezTo>
                <a:cubicBezTo>
                  <a:pt x="171" y="19"/>
                  <a:pt x="153" y="19"/>
                  <a:pt x="114" y="19"/>
                </a:cubicBezTo>
                <a:cubicBezTo>
                  <a:pt x="95" y="19"/>
                  <a:pt x="5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19"/>
                  <a:pt x="38" y="19"/>
                </a:cubicBezTo>
                <a:cubicBezTo>
                  <a:pt x="57" y="19"/>
                  <a:pt x="95" y="38"/>
                  <a:pt x="114" y="38"/>
                </a:cubicBezTo>
                <a:cubicBezTo>
                  <a:pt x="153" y="38"/>
                  <a:pt x="171" y="38"/>
                  <a:pt x="190" y="38"/>
                </a:cubicBezTo>
                <a:cubicBezTo>
                  <a:pt x="229" y="38"/>
                  <a:pt x="229" y="38"/>
                  <a:pt x="229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9" name="Freeform 166">
            <a:extLst>
              <a:ext uri="{FF2B5EF4-FFF2-40B4-BE49-F238E27FC236}">
                <a16:creationId xmlns:a16="http://schemas.microsoft.com/office/drawing/2014/main" id="{6C6FF735-3422-4893-AC17-664AC36EE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4618038"/>
            <a:ext cx="111125" cy="22225"/>
          </a:xfrm>
          <a:custGeom>
            <a:avLst/>
            <a:gdLst>
              <a:gd name="T0" fmla="*/ 286 w 287"/>
              <a:gd name="T1" fmla="*/ 57 h 58"/>
              <a:gd name="T2" fmla="*/ 286 w 287"/>
              <a:gd name="T3" fmla="*/ 57 h 58"/>
              <a:gd name="T4" fmla="*/ 229 w 287"/>
              <a:gd name="T5" fmla="*/ 39 h 58"/>
              <a:gd name="T6" fmla="*/ 133 w 287"/>
              <a:gd name="T7" fmla="*/ 19 h 58"/>
              <a:gd name="T8" fmla="*/ 38 w 287"/>
              <a:gd name="T9" fmla="*/ 19 h 58"/>
              <a:gd name="T10" fmla="*/ 0 w 287"/>
              <a:gd name="T11" fmla="*/ 0 h 58"/>
              <a:gd name="T12" fmla="*/ 38 w 287"/>
              <a:gd name="T13" fmla="*/ 19 h 58"/>
              <a:gd name="T14" fmla="*/ 133 w 287"/>
              <a:gd name="T15" fmla="*/ 39 h 58"/>
              <a:gd name="T16" fmla="*/ 229 w 287"/>
              <a:gd name="T17" fmla="*/ 57 h 58"/>
              <a:gd name="T18" fmla="*/ 286 w 287"/>
              <a:gd name="T19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7" h="58">
                <a:moveTo>
                  <a:pt x="286" y="57"/>
                </a:moveTo>
                <a:lnTo>
                  <a:pt x="286" y="57"/>
                </a:lnTo>
                <a:cubicBezTo>
                  <a:pt x="286" y="57"/>
                  <a:pt x="267" y="39"/>
                  <a:pt x="229" y="39"/>
                </a:cubicBezTo>
                <a:cubicBezTo>
                  <a:pt x="210" y="39"/>
                  <a:pt x="172" y="19"/>
                  <a:pt x="133" y="19"/>
                </a:cubicBezTo>
                <a:cubicBezTo>
                  <a:pt x="114" y="19"/>
                  <a:pt x="76" y="19"/>
                  <a:pt x="38" y="19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19"/>
                  <a:pt x="38" y="19"/>
                </a:cubicBezTo>
                <a:cubicBezTo>
                  <a:pt x="76" y="19"/>
                  <a:pt x="95" y="39"/>
                  <a:pt x="133" y="39"/>
                </a:cubicBezTo>
                <a:cubicBezTo>
                  <a:pt x="172" y="39"/>
                  <a:pt x="210" y="57"/>
                  <a:pt x="229" y="57"/>
                </a:cubicBezTo>
                <a:cubicBezTo>
                  <a:pt x="267" y="57"/>
                  <a:pt x="286" y="57"/>
                  <a:pt x="286" y="57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" name="Freeform 167">
            <a:extLst>
              <a:ext uri="{FF2B5EF4-FFF2-40B4-BE49-F238E27FC236}">
                <a16:creationId xmlns:a16="http://schemas.microsoft.com/office/drawing/2014/main" id="{1A54E4CA-B8B3-4227-A993-D31C40AEC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4608513"/>
            <a:ext cx="88900" cy="15875"/>
          </a:xfrm>
          <a:custGeom>
            <a:avLst/>
            <a:gdLst>
              <a:gd name="T0" fmla="*/ 229 w 230"/>
              <a:gd name="T1" fmla="*/ 38 h 39"/>
              <a:gd name="T2" fmla="*/ 229 w 230"/>
              <a:gd name="T3" fmla="*/ 38 h 39"/>
              <a:gd name="T4" fmla="*/ 191 w 230"/>
              <a:gd name="T5" fmla="*/ 19 h 39"/>
              <a:gd name="T6" fmla="*/ 115 w 230"/>
              <a:gd name="T7" fmla="*/ 19 h 39"/>
              <a:gd name="T8" fmla="*/ 38 w 230"/>
              <a:gd name="T9" fmla="*/ 0 h 39"/>
              <a:gd name="T10" fmla="*/ 0 w 230"/>
              <a:gd name="T11" fmla="*/ 0 h 39"/>
              <a:gd name="T12" fmla="*/ 38 w 230"/>
              <a:gd name="T13" fmla="*/ 19 h 39"/>
              <a:gd name="T14" fmla="*/ 115 w 230"/>
              <a:gd name="T15" fmla="*/ 38 h 39"/>
              <a:gd name="T16" fmla="*/ 191 w 230"/>
              <a:gd name="T17" fmla="*/ 38 h 39"/>
              <a:gd name="T18" fmla="*/ 229 w 230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39">
                <a:moveTo>
                  <a:pt x="229" y="38"/>
                </a:moveTo>
                <a:lnTo>
                  <a:pt x="229" y="38"/>
                </a:lnTo>
                <a:cubicBezTo>
                  <a:pt x="229" y="38"/>
                  <a:pt x="210" y="38"/>
                  <a:pt x="191" y="19"/>
                </a:cubicBezTo>
                <a:cubicBezTo>
                  <a:pt x="172" y="19"/>
                  <a:pt x="134" y="19"/>
                  <a:pt x="115" y="19"/>
                </a:cubicBezTo>
                <a:cubicBezTo>
                  <a:pt x="76" y="0"/>
                  <a:pt x="5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19"/>
                  <a:pt x="38" y="19"/>
                </a:cubicBezTo>
                <a:cubicBezTo>
                  <a:pt x="57" y="19"/>
                  <a:pt x="76" y="19"/>
                  <a:pt x="115" y="38"/>
                </a:cubicBezTo>
                <a:cubicBezTo>
                  <a:pt x="134" y="38"/>
                  <a:pt x="172" y="38"/>
                  <a:pt x="191" y="38"/>
                </a:cubicBezTo>
                <a:cubicBezTo>
                  <a:pt x="210" y="38"/>
                  <a:pt x="229" y="38"/>
                  <a:pt x="229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" name="Freeform 168">
            <a:extLst>
              <a:ext uri="{FF2B5EF4-FFF2-40B4-BE49-F238E27FC236}">
                <a16:creationId xmlns:a16="http://schemas.microsoft.com/office/drawing/2014/main" id="{B30E0990-47F4-4A0E-BFA4-5C88D7764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4662488"/>
            <a:ext cx="111125" cy="15875"/>
          </a:xfrm>
          <a:custGeom>
            <a:avLst/>
            <a:gdLst>
              <a:gd name="T0" fmla="*/ 287 w 288"/>
              <a:gd name="T1" fmla="*/ 38 h 39"/>
              <a:gd name="T2" fmla="*/ 287 w 288"/>
              <a:gd name="T3" fmla="*/ 38 h 39"/>
              <a:gd name="T4" fmla="*/ 229 w 288"/>
              <a:gd name="T5" fmla="*/ 19 h 39"/>
              <a:gd name="T6" fmla="*/ 134 w 288"/>
              <a:gd name="T7" fmla="*/ 19 h 39"/>
              <a:gd name="T8" fmla="*/ 38 w 288"/>
              <a:gd name="T9" fmla="*/ 0 h 39"/>
              <a:gd name="T10" fmla="*/ 0 w 288"/>
              <a:gd name="T11" fmla="*/ 0 h 39"/>
              <a:gd name="T12" fmla="*/ 38 w 288"/>
              <a:gd name="T13" fmla="*/ 19 h 39"/>
              <a:gd name="T14" fmla="*/ 134 w 288"/>
              <a:gd name="T15" fmla="*/ 38 h 39"/>
              <a:gd name="T16" fmla="*/ 229 w 288"/>
              <a:gd name="T17" fmla="*/ 38 h 39"/>
              <a:gd name="T18" fmla="*/ 287 w 288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39">
                <a:moveTo>
                  <a:pt x="287" y="38"/>
                </a:moveTo>
                <a:lnTo>
                  <a:pt x="287" y="38"/>
                </a:lnTo>
                <a:cubicBezTo>
                  <a:pt x="287" y="38"/>
                  <a:pt x="267" y="38"/>
                  <a:pt x="229" y="19"/>
                </a:cubicBezTo>
                <a:cubicBezTo>
                  <a:pt x="210" y="19"/>
                  <a:pt x="172" y="19"/>
                  <a:pt x="134" y="19"/>
                </a:cubicBezTo>
                <a:cubicBezTo>
                  <a:pt x="115" y="0"/>
                  <a:pt x="7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0"/>
                  <a:pt x="38" y="19"/>
                </a:cubicBezTo>
                <a:cubicBezTo>
                  <a:pt x="77" y="19"/>
                  <a:pt x="96" y="19"/>
                  <a:pt x="134" y="38"/>
                </a:cubicBezTo>
                <a:cubicBezTo>
                  <a:pt x="172" y="38"/>
                  <a:pt x="210" y="38"/>
                  <a:pt x="229" y="38"/>
                </a:cubicBezTo>
                <a:cubicBezTo>
                  <a:pt x="267" y="38"/>
                  <a:pt x="287" y="38"/>
                  <a:pt x="287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2" name="Freeform 169">
            <a:extLst>
              <a:ext uri="{FF2B5EF4-FFF2-40B4-BE49-F238E27FC236}">
                <a16:creationId xmlns:a16="http://schemas.microsoft.com/office/drawing/2014/main" id="{018B8F02-078E-41A0-8179-661581434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4652963"/>
            <a:ext cx="88900" cy="15875"/>
          </a:xfrm>
          <a:custGeom>
            <a:avLst/>
            <a:gdLst>
              <a:gd name="T0" fmla="*/ 229 w 230"/>
              <a:gd name="T1" fmla="*/ 39 h 40"/>
              <a:gd name="T2" fmla="*/ 229 w 230"/>
              <a:gd name="T3" fmla="*/ 39 h 40"/>
              <a:gd name="T4" fmla="*/ 191 w 230"/>
              <a:gd name="T5" fmla="*/ 20 h 40"/>
              <a:gd name="T6" fmla="*/ 115 w 230"/>
              <a:gd name="T7" fmla="*/ 0 h 40"/>
              <a:gd name="T8" fmla="*/ 39 w 230"/>
              <a:gd name="T9" fmla="*/ 0 h 40"/>
              <a:gd name="T10" fmla="*/ 0 w 230"/>
              <a:gd name="T11" fmla="*/ 0 h 40"/>
              <a:gd name="T12" fmla="*/ 39 w 230"/>
              <a:gd name="T13" fmla="*/ 0 h 40"/>
              <a:gd name="T14" fmla="*/ 115 w 230"/>
              <a:gd name="T15" fmla="*/ 20 h 40"/>
              <a:gd name="T16" fmla="*/ 191 w 230"/>
              <a:gd name="T17" fmla="*/ 39 h 40"/>
              <a:gd name="T18" fmla="*/ 229 w 230"/>
              <a:gd name="T1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40">
                <a:moveTo>
                  <a:pt x="229" y="39"/>
                </a:moveTo>
                <a:lnTo>
                  <a:pt x="229" y="39"/>
                </a:lnTo>
                <a:cubicBezTo>
                  <a:pt x="229" y="39"/>
                  <a:pt x="210" y="20"/>
                  <a:pt x="191" y="20"/>
                </a:cubicBezTo>
                <a:cubicBezTo>
                  <a:pt x="172" y="20"/>
                  <a:pt x="134" y="0"/>
                  <a:pt x="115" y="0"/>
                </a:cubicBezTo>
                <a:cubicBezTo>
                  <a:pt x="77" y="0"/>
                  <a:pt x="58" y="0"/>
                  <a:pt x="39" y="0"/>
                </a:cubicBezTo>
                <a:cubicBezTo>
                  <a:pt x="20" y="0"/>
                  <a:pt x="0" y="0"/>
                  <a:pt x="0" y="0"/>
                </a:cubicBezTo>
                <a:cubicBezTo>
                  <a:pt x="0" y="0"/>
                  <a:pt x="20" y="0"/>
                  <a:pt x="39" y="0"/>
                </a:cubicBezTo>
                <a:cubicBezTo>
                  <a:pt x="58" y="20"/>
                  <a:pt x="77" y="20"/>
                  <a:pt x="115" y="20"/>
                </a:cubicBezTo>
                <a:cubicBezTo>
                  <a:pt x="134" y="20"/>
                  <a:pt x="172" y="39"/>
                  <a:pt x="191" y="39"/>
                </a:cubicBezTo>
                <a:cubicBezTo>
                  <a:pt x="210" y="39"/>
                  <a:pt x="229" y="39"/>
                  <a:pt x="229" y="3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170">
            <a:extLst>
              <a:ext uri="{FF2B5EF4-FFF2-40B4-BE49-F238E27FC236}">
                <a16:creationId xmlns:a16="http://schemas.microsoft.com/office/drawing/2014/main" id="{EED28C79-7CFC-4537-ADCA-307A52A7B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225" y="4757738"/>
            <a:ext cx="96838" cy="15875"/>
          </a:xfrm>
          <a:custGeom>
            <a:avLst/>
            <a:gdLst>
              <a:gd name="T0" fmla="*/ 248 w 249"/>
              <a:gd name="T1" fmla="*/ 38 h 39"/>
              <a:gd name="T2" fmla="*/ 248 w 249"/>
              <a:gd name="T3" fmla="*/ 38 h 39"/>
              <a:gd name="T4" fmla="*/ 210 w 249"/>
              <a:gd name="T5" fmla="*/ 19 h 39"/>
              <a:gd name="T6" fmla="*/ 134 w 249"/>
              <a:gd name="T7" fmla="*/ 19 h 39"/>
              <a:gd name="T8" fmla="*/ 39 w 249"/>
              <a:gd name="T9" fmla="*/ 0 h 39"/>
              <a:gd name="T10" fmla="*/ 0 w 249"/>
              <a:gd name="T11" fmla="*/ 0 h 39"/>
              <a:gd name="T12" fmla="*/ 39 w 249"/>
              <a:gd name="T13" fmla="*/ 19 h 39"/>
              <a:gd name="T14" fmla="*/ 134 w 249"/>
              <a:gd name="T15" fmla="*/ 38 h 39"/>
              <a:gd name="T16" fmla="*/ 210 w 249"/>
              <a:gd name="T17" fmla="*/ 38 h 39"/>
              <a:gd name="T18" fmla="*/ 248 w 249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9" h="39">
                <a:moveTo>
                  <a:pt x="248" y="38"/>
                </a:moveTo>
                <a:lnTo>
                  <a:pt x="248" y="38"/>
                </a:lnTo>
                <a:cubicBezTo>
                  <a:pt x="248" y="38"/>
                  <a:pt x="229" y="38"/>
                  <a:pt x="210" y="19"/>
                </a:cubicBezTo>
                <a:cubicBezTo>
                  <a:pt x="191" y="19"/>
                  <a:pt x="153" y="19"/>
                  <a:pt x="134" y="19"/>
                </a:cubicBezTo>
                <a:cubicBezTo>
                  <a:pt x="95" y="0"/>
                  <a:pt x="76" y="0"/>
                  <a:pt x="39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0"/>
                  <a:pt x="39" y="19"/>
                </a:cubicBezTo>
                <a:cubicBezTo>
                  <a:pt x="58" y="19"/>
                  <a:pt x="95" y="19"/>
                  <a:pt x="134" y="38"/>
                </a:cubicBezTo>
                <a:cubicBezTo>
                  <a:pt x="153" y="38"/>
                  <a:pt x="191" y="38"/>
                  <a:pt x="210" y="38"/>
                </a:cubicBezTo>
                <a:cubicBezTo>
                  <a:pt x="229" y="38"/>
                  <a:pt x="248" y="38"/>
                  <a:pt x="248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171">
            <a:extLst>
              <a:ext uri="{FF2B5EF4-FFF2-40B4-BE49-F238E27FC236}">
                <a16:creationId xmlns:a16="http://schemas.microsoft.com/office/drawing/2014/main" id="{1A4BE14E-25E5-43E9-91B7-9F7711939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100" y="4751388"/>
            <a:ext cx="82550" cy="15875"/>
          </a:xfrm>
          <a:custGeom>
            <a:avLst/>
            <a:gdLst>
              <a:gd name="T0" fmla="*/ 209 w 210"/>
              <a:gd name="T1" fmla="*/ 38 h 39"/>
              <a:gd name="T2" fmla="*/ 209 w 210"/>
              <a:gd name="T3" fmla="*/ 38 h 39"/>
              <a:gd name="T4" fmla="*/ 171 w 210"/>
              <a:gd name="T5" fmla="*/ 19 h 39"/>
              <a:gd name="T6" fmla="*/ 95 w 210"/>
              <a:gd name="T7" fmla="*/ 0 h 39"/>
              <a:gd name="T8" fmla="*/ 37 w 210"/>
              <a:gd name="T9" fmla="*/ 0 h 39"/>
              <a:gd name="T10" fmla="*/ 0 w 210"/>
              <a:gd name="T11" fmla="*/ 0 h 39"/>
              <a:gd name="T12" fmla="*/ 19 w 210"/>
              <a:gd name="T13" fmla="*/ 19 h 39"/>
              <a:gd name="T14" fmla="*/ 95 w 210"/>
              <a:gd name="T15" fmla="*/ 19 h 39"/>
              <a:gd name="T16" fmla="*/ 171 w 210"/>
              <a:gd name="T17" fmla="*/ 38 h 39"/>
              <a:gd name="T18" fmla="*/ 209 w 210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39">
                <a:moveTo>
                  <a:pt x="209" y="38"/>
                </a:moveTo>
                <a:lnTo>
                  <a:pt x="209" y="38"/>
                </a:lnTo>
                <a:cubicBezTo>
                  <a:pt x="209" y="38"/>
                  <a:pt x="190" y="19"/>
                  <a:pt x="171" y="19"/>
                </a:cubicBezTo>
                <a:cubicBezTo>
                  <a:pt x="152" y="19"/>
                  <a:pt x="133" y="19"/>
                  <a:pt x="95" y="0"/>
                </a:cubicBezTo>
                <a:cubicBezTo>
                  <a:pt x="76" y="0"/>
                  <a:pt x="56" y="0"/>
                  <a:pt x="37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0" y="0"/>
                  <a:pt x="19" y="19"/>
                </a:cubicBezTo>
                <a:cubicBezTo>
                  <a:pt x="37" y="19"/>
                  <a:pt x="76" y="19"/>
                  <a:pt x="95" y="19"/>
                </a:cubicBezTo>
                <a:cubicBezTo>
                  <a:pt x="114" y="19"/>
                  <a:pt x="152" y="38"/>
                  <a:pt x="171" y="38"/>
                </a:cubicBezTo>
                <a:cubicBezTo>
                  <a:pt x="190" y="38"/>
                  <a:pt x="209" y="38"/>
                  <a:pt x="209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5" name="Freeform 172">
            <a:extLst>
              <a:ext uri="{FF2B5EF4-FFF2-40B4-BE49-F238E27FC236}">
                <a16:creationId xmlns:a16="http://schemas.microsoft.com/office/drawing/2014/main" id="{59A4E978-35B4-4816-9DEA-C810303FB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75" y="4389438"/>
            <a:ext cx="103188" cy="14287"/>
          </a:xfrm>
          <a:custGeom>
            <a:avLst/>
            <a:gdLst>
              <a:gd name="T0" fmla="*/ 268 w 269"/>
              <a:gd name="T1" fmla="*/ 39 h 40"/>
              <a:gd name="T2" fmla="*/ 268 w 269"/>
              <a:gd name="T3" fmla="*/ 39 h 40"/>
              <a:gd name="T4" fmla="*/ 229 w 269"/>
              <a:gd name="T5" fmla="*/ 20 h 40"/>
              <a:gd name="T6" fmla="*/ 134 w 269"/>
              <a:gd name="T7" fmla="*/ 0 h 40"/>
              <a:gd name="T8" fmla="*/ 39 w 269"/>
              <a:gd name="T9" fmla="*/ 0 h 40"/>
              <a:gd name="T10" fmla="*/ 0 w 269"/>
              <a:gd name="T11" fmla="*/ 0 h 40"/>
              <a:gd name="T12" fmla="*/ 39 w 269"/>
              <a:gd name="T13" fmla="*/ 0 h 40"/>
              <a:gd name="T14" fmla="*/ 134 w 269"/>
              <a:gd name="T15" fmla="*/ 20 h 40"/>
              <a:gd name="T16" fmla="*/ 229 w 269"/>
              <a:gd name="T17" fmla="*/ 39 h 40"/>
              <a:gd name="T18" fmla="*/ 268 w 269"/>
              <a:gd name="T1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9" h="40">
                <a:moveTo>
                  <a:pt x="268" y="39"/>
                </a:moveTo>
                <a:lnTo>
                  <a:pt x="268" y="39"/>
                </a:lnTo>
                <a:cubicBezTo>
                  <a:pt x="268" y="39"/>
                  <a:pt x="249" y="20"/>
                  <a:pt x="229" y="20"/>
                </a:cubicBezTo>
                <a:cubicBezTo>
                  <a:pt x="210" y="20"/>
                  <a:pt x="172" y="0"/>
                  <a:pt x="134" y="0"/>
                </a:cubicBezTo>
                <a:cubicBezTo>
                  <a:pt x="96" y="0"/>
                  <a:pt x="57" y="0"/>
                  <a:pt x="39" y="0"/>
                </a:cubicBezTo>
                <a:cubicBezTo>
                  <a:pt x="20" y="0"/>
                  <a:pt x="0" y="0"/>
                  <a:pt x="0" y="0"/>
                </a:cubicBezTo>
                <a:cubicBezTo>
                  <a:pt x="0" y="0"/>
                  <a:pt x="0" y="0"/>
                  <a:pt x="39" y="0"/>
                </a:cubicBezTo>
                <a:cubicBezTo>
                  <a:pt x="57" y="20"/>
                  <a:pt x="96" y="20"/>
                  <a:pt x="134" y="20"/>
                </a:cubicBezTo>
                <a:cubicBezTo>
                  <a:pt x="172" y="39"/>
                  <a:pt x="191" y="39"/>
                  <a:pt x="229" y="39"/>
                </a:cubicBezTo>
                <a:cubicBezTo>
                  <a:pt x="249" y="39"/>
                  <a:pt x="268" y="39"/>
                  <a:pt x="268" y="3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173">
            <a:extLst>
              <a:ext uri="{FF2B5EF4-FFF2-40B4-BE49-F238E27FC236}">
                <a16:creationId xmlns:a16="http://schemas.microsoft.com/office/drawing/2014/main" id="{48966741-8999-48B1-A5E2-0FA04FFC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4373563"/>
            <a:ext cx="88900" cy="15875"/>
          </a:xfrm>
          <a:custGeom>
            <a:avLst/>
            <a:gdLst>
              <a:gd name="T0" fmla="*/ 229 w 230"/>
              <a:gd name="T1" fmla="*/ 38 h 39"/>
              <a:gd name="T2" fmla="*/ 229 w 230"/>
              <a:gd name="T3" fmla="*/ 38 h 39"/>
              <a:gd name="T4" fmla="*/ 209 w 230"/>
              <a:gd name="T5" fmla="*/ 38 h 39"/>
              <a:gd name="T6" fmla="*/ 114 w 230"/>
              <a:gd name="T7" fmla="*/ 19 h 39"/>
              <a:gd name="T8" fmla="*/ 37 w 230"/>
              <a:gd name="T9" fmla="*/ 0 h 39"/>
              <a:gd name="T10" fmla="*/ 0 w 230"/>
              <a:gd name="T11" fmla="*/ 0 h 39"/>
              <a:gd name="T12" fmla="*/ 37 w 230"/>
              <a:gd name="T13" fmla="*/ 19 h 39"/>
              <a:gd name="T14" fmla="*/ 114 w 230"/>
              <a:gd name="T15" fmla="*/ 38 h 39"/>
              <a:gd name="T16" fmla="*/ 190 w 230"/>
              <a:gd name="T17" fmla="*/ 38 h 39"/>
              <a:gd name="T18" fmla="*/ 229 w 230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39">
                <a:moveTo>
                  <a:pt x="229" y="38"/>
                </a:moveTo>
                <a:lnTo>
                  <a:pt x="229" y="38"/>
                </a:lnTo>
                <a:cubicBezTo>
                  <a:pt x="229" y="38"/>
                  <a:pt x="229" y="38"/>
                  <a:pt x="209" y="38"/>
                </a:cubicBezTo>
                <a:cubicBezTo>
                  <a:pt x="171" y="19"/>
                  <a:pt x="152" y="19"/>
                  <a:pt x="114" y="19"/>
                </a:cubicBezTo>
                <a:cubicBezTo>
                  <a:pt x="95" y="19"/>
                  <a:pt x="56" y="0"/>
                  <a:pt x="37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19"/>
                  <a:pt x="37" y="19"/>
                </a:cubicBezTo>
                <a:cubicBezTo>
                  <a:pt x="56" y="19"/>
                  <a:pt x="95" y="38"/>
                  <a:pt x="114" y="38"/>
                </a:cubicBezTo>
                <a:cubicBezTo>
                  <a:pt x="152" y="38"/>
                  <a:pt x="171" y="38"/>
                  <a:pt x="190" y="38"/>
                </a:cubicBezTo>
                <a:cubicBezTo>
                  <a:pt x="229" y="38"/>
                  <a:pt x="229" y="38"/>
                  <a:pt x="229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Freeform 174">
            <a:extLst>
              <a:ext uri="{FF2B5EF4-FFF2-40B4-BE49-F238E27FC236}">
                <a16:creationId xmlns:a16="http://schemas.microsoft.com/office/drawing/2014/main" id="{BD90FABC-C463-4A3F-B2AA-75A74EF5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4357688"/>
            <a:ext cx="111125" cy="15875"/>
          </a:xfrm>
          <a:custGeom>
            <a:avLst/>
            <a:gdLst>
              <a:gd name="T0" fmla="*/ 287 w 288"/>
              <a:gd name="T1" fmla="*/ 38 h 39"/>
              <a:gd name="T2" fmla="*/ 287 w 288"/>
              <a:gd name="T3" fmla="*/ 38 h 39"/>
              <a:gd name="T4" fmla="*/ 248 w 288"/>
              <a:gd name="T5" fmla="*/ 19 h 39"/>
              <a:gd name="T6" fmla="*/ 153 w 288"/>
              <a:gd name="T7" fmla="*/ 0 h 39"/>
              <a:gd name="T8" fmla="*/ 58 w 288"/>
              <a:gd name="T9" fmla="*/ 0 h 39"/>
              <a:gd name="T10" fmla="*/ 0 w 288"/>
              <a:gd name="T11" fmla="*/ 0 h 39"/>
              <a:gd name="T12" fmla="*/ 58 w 288"/>
              <a:gd name="T13" fmla="*/ 0 h 39"/>
              <a:gd name="T14" fmla="*/ 153 w 288"/>
              <a:gd name="T15" fmla="*/ 19 h 39"/>
              <a:gd name="T16" fmla="*/ 248 w 288"/>
              <a:gd name="T17" fmla="*/ 38 h 39"/>
              <a:gd name="T18" fmla="*/ 287 w 288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39">
                <a:moveTo>
                  <a:pt x="287" y="38"/>
                </a:moveTo>
                <a:lnTo>
                  <a:pt x="287" y="38"/>
                </a:lnTo>
                <a:cubicBezTo>
                  <a:pt x="287" y="38"/>
                  <a:pt x="268" y="19"/>
                  <a:pt x="248" y="19"/>
                </a:cubicBezTo>
                <a:cubicBezTo>
                  <a:pt x="211" y="19"/>
                  <a:pt x="172" y="0"/>
                  <a:pt x="153" y="0"/>
                </a:cubicBezTo>
                <a:cubicBezTo>
                  <a:pt x="115" y="0"/>
                  <a:pt x="77" y="0"/>
                  <a:pt x="5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0"/>
                  <a:pt x="58" y="0"/>
                </a:cubicBezTo>
                <a:cubicBezTo>
                  <a:pt x="77" y="19"/>
                  <a:pt x="115" y="19"/>
                  <a:pt x="153" y="19"/>
                </a:cubicBezTo>
                <a:cubicBezTo>
                  <a:pt x="172" y="19"/>
                  <a:pt x="211" y="38"/>
                  <a:pt x="248" y="38"/>
                </a:cubicBezTo>
                <a:cubicBezTo>
                  <a:pt x="268" y="38"/>
                  <a:pt x="287" y="38"/>
                  <a:pt x="287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8" name="Freeform 175">
            <a:extLst>
              <a:ext uri="{FF2B5EF4-FFF2-40B4-BE49-F238E27FC236}">
                <a16:creationId xmlns:a16="http://schemas.microsoft.com/office/drawing/2014/main" id="{561B1C73-2D0E-48B7-B7F4-E9D9471FC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825" y="4344988"/>
            <a:ext cx="88900" cy="14287"/>
          </a:xfrm>
          <a:custGeom>
            <a:avLst/>
            <a:gdLst>
              <a:gd name="T0" fmla="*/ 229 w 230"/>
              <a:gd name="T1" fmla="*/ 38 h 39"/>
              <a:gd name="T2" fmla="*/ 229 w 230"/>
              <a:gd name="T3" fmla="*/ 38 h 39"/>
              <a:gd name="T4" fmla="*/ 190 w 230"/>
              <a:gd name="T5" fmla="*/ 38 h 39"/>
              <a:gd name="T6" fmla="*/ 114 w 230"/>
              <a:gd name="T7" fmla="*/ 19 h 39"/>
              <a:gd name="T8" fmla="*/ 38 w 230"/>
              <a:gd name="T9" fmla="*/ 0 h 39"/>
              <a:gd name="T10" fmla="*/ 0 w 230"/>
              <a:gd name="T11" fmla="*/ 0 h 39"/>
              <a:gd name="T12" fmla="*/ 38 w 230"/>
              <a:gd name="T13" fmla="*/ 19 h 39"/>
              <a:gd name="T14" fmla="*/ 114 w 230"/>
              <a:gd name="T15" fmla="*/ 38 h 39"/>
              <a:gd name="T16" fmla="*/ 190 w 230"/>
              <a:gd name="T17" fmla="*/ 38 h 39"/>
              <a:gd name="T18" fmla="*/ 229 w 230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39">
                <a:moveTo>
                  <a:pt x="229" y="38"/>
                </a:moveTo>
                <a:lnTo>
                  <a:pt x="229" y="38"/>
                </a:lnTo>
                <a:cubicBezTo>
                  <a:pt x="229" y="38"/>
                  <a:pt x="209" y="38"/>
                  <a:pt x="190" y="38"/>
                </a:cubicBezTo>
                <a:cubicBezTo>
                  <a:pt x="172" y="19"/>
                  <a:pt x="153" y="19"/>
                  <a:pt x="114" y="19"/>
                </a:cubicBezTo>
                <a:cubicBezTo>
                  <a:pt x="95" y="0"/>
                  <a:pt x="5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19"/>
                  <a:pt x="38" y="19"/>
                </a:cubicBezTo>
                <a:cubicBezTo>
                  <a:pt x="57" y="19"/>
                  <a:pt x="95" y="38"/>
                  <a:pt x="114" y="38"/>
                </a:cubicBezTo>
                <a:cubicBezTo>
                  <a:pt x="153" y="38"/>
                  <a:pt x="172" y="38"/>
                  <a:pt x="190" y="38"/>
                </a:cubicBezTo>
                <a:cubicBezTo>
                  <a:pt x="209" y="38"/>
                  <a:pt x="229" y="38"/>
                  <a:pt x="229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9" name="Freeform 176">
            <a:extLst>
              <a:ext uri="{FF2B5EF4-FFF2-40B4-BE49-F238E27FC236}">
                <a16:creationId xmlns:a16="http://schemas.microsoft.com/office/drawing/2014/main" id="{EB249801-3FDE-4380-838A-90916E96E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4424363"/>
            <a:ext cx="104775" cy="15875"/>
          </a:xfrm>
          <a:custGeom>
            <a:avLst/>
            <a:gdLst>
              <a:gd name="T0" fmla="*/ 267 w 268"/>
              <a:gd name="T1" fmla="*/ 38 h 39"/>
              <a:gd name="T2" fmla="*/ 267 w 268"/>
              <a:gd name="T3" fmla="*/ 38 h 39"/>
              <a:gd name="T4" fmla="*/ 229 w 268"/>
              <a:gd name="T5" fmla="*/ 19 h 39"/>
              <a:gd name="T6" fmla="*/ 133 w 268"/>
              <a:gd name="T7" fmla="*/ 0 h 39"/>
              <a:gd name="T8" fmla="*/ 38 w 268"/>
              <a:gd name="T9" fmla="*/ 0 h 39"/>
              <a:gd name="T10" fmla="*/ 0 w 268"/>
              <a:gd name="T11" fmla="*/ 0 h 39"/>
              <a:gd name="T12" fmla="*/ 38 w 268"/>
              <a:gd name="T13" fmla="*/ 0 h 39"/>
              <a:gd name="T14" fmla="*/ 133 w 268"/>
              <a:gd name="T15" fmla="*/ 19 h 39"/>
              <a:gd name="T16" fmla="*/ 229 w 268"/>
              <a:gd name="T17" fmla="*/ 38 h 39"/>
              <a:gd name="T18" fmla="*/ 267 w 268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8" h="39">
                <a:moveTo>
                  <a:pt x="267" y="38"/>
                </a:moveTo>
                <a:lnTo>
                  <a:pt x="267" y="38"/>
                </a:lnTo>
                <a:cubicBezTo>
                  <a:pt x="267" y="38"/>
                  <a:pt x="248" y="38"/>
                  <a:pt x="229" y="19"/>
                </a:cubicBezTo>
                <a:cubicBezTo>
                  <a:pt x="210" y="19"/>
                  <a:pt x="172" y="0"/>
                  <a:pt x="133" y="0"/>
                </a:cubicBezTo>
                <a:cubicBezTo>
                  <a:pt x="95" y="0"/>
                  <a:pt x="57" y="0"/>
                  <a:pt x="38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0"/>
                  <a:pt x="38" y="0"/>
                </a:cubicBezTo>
                <a:cubicBezTo>
                  <a:pt x="57" y="19"/>
                  <a:pt x="95" y="19"/>
                  <a:pt x="133" y="19"/>
                </a:cubicBezTo>
                <a:cubicBezTo>
                  <a:pt x="172" y="38"/>
                  <a:pt x="210" y="38"/>
                  <a:pt x="229" y="38"/>
                </a:cubicBezTo>
                <a:cubicBezTo>
                  <a:pt x="248" y="38"/>
                  <a:pt x="267" y="38"/>
                  <a:pt x="267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Freeform 177">
            <a:extLst>
              <a:ext uri="{FF2B5EF4-FFF2-40B4-BE49-F238E27FC236}">
                <a16:creationId xmlns:a16="http://schemas.microsoft.com/office/drawing/2014/main" id="{5640C679-D918-4472-A75E-C068589B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975" y="4408488"/>
            <a:ext cx="88900" cy="15875"/>
          </a:xfrm>
          <a:custGeom>
            <a:avLst/>
            <a:gdLst>
              <a:gd name="T0" fmla="*/ 229 w 230"/>
              <a:gd name="T1" fmla="*/ 39 h 40"/>
              <a:gd name="T2" fmla="*/ 229 w 230"/>
              <a:gd name="T3" fmla="*/ 39 h 40"/>
              <a:gd name="T4" fmla="*/ 191 w 230"/>
              <a:gd name="T5" fmla="*/ 39 h 40"/>
              <a:gd name="T6" fmla="*/ 114 w 230"/>
              <a:gd name="T7" fmla="*/ 19 h 40"/>
              <a:gd name="T8" fmla="*/ 19 w 230"/>
              <a:gd name="T9" fmla="*/ 0 h 40"/>
              <a:gd name="T10" fmla="*/ 0 w 230"/>
              <a:gd name="T11" fmla="*/ 0 h 40"/>
              <a:gd name="T12" fmla="*/ 19 w 230"/>
              <a:gd name="T13" fmla="*/ 19 h 40"/>
              <a:gd name="T14" fmla="*/ 95 w 230"/>
              <a:gd name="T15" fmla="*/ 39 h 40"/>
              <a:gd name="T16" fmla="*/ 191 w 230"/>
              <a:gd name="T17" fmla="*/ 39 h 40"/>
              <a:gd name="T18" fmla="*/ 229 w 230"/>
              <a:gd name="T19" fmla="*/ 3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0" h="40">
                <a:moveTo>
                  <a:pt x="229" y="39"/>
                </a:moveTo>
                <a:lnTo>
                  <a:pt x="229" y="39"/>
                </a:lnTo>
                <a:cubicBezTo>
                  <a:pt x="229" y="39"/>
                  <a:pt x="210" y="39"/>
                  <a:pt x="191" y="39"/>
                </a:cubicBezTo>
                <a:cubicBezTo>
                  <a:pt x="172" y="19"/>
                  <a:pt x="134" y="19"/>
                  <a:pt x="114" y="19"/>
                </a:cubicBezTo>
                <a:cubicBezTo>
                  <a:pt x="76" y="19"/>
                  <a:pt x="57" y="0"/>
                  <a:pt x="1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9"/>
                  <a:pt x="19" y="19"/>
                </a:cubicBezTo>
                <a:cubicBezTo>
                  <a:pt x="38" y="19"/>
                  <a:pt x="76" y="39"/>
                  <a:pt x="95" y="39"/>
                </a:cubicBezTo>
                <a:cubicBezTo>
                  <a:pt x="134" y="39"/>
                  <a:pt x="153" y="39"/>
                  <a:pt x="191" y="39"/>
                </a:cubicBezTo>
                <a:cubicBezTo>
                  <a:pt x="210" y="39"/>
                  <a:pt x="229" y="39"/>
                  <a:pt x="229" y="3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Freeform 178">
            <a:extLst>
              <a:ext uri="{FF2B5EF4-FFF2-40B4-BE49-F238E27FC236}">
                <a16:creationId xmlns:a16="http://schemas.microsoft.com/office/drawing/2014/main" id="{4707CE86-60ED-458A-BD00-1A93C3254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4589463"/>
            <a:ext cx="88900" cy="14287"/>
          </a:xfrm>
          <a:custGeom>
            <a:avLst/>
            <a:gdLst>
              <a:gd name="T0" fmla="*/ 230 w 231"/>
              <a:gd name="T1" fmla="*/ 38 h 39"/>
              <a:gd name="T2" fmla="*/ 230 w 231"/>
              <a:gd name="T3" fmla="*/ 38 h 39"/>
              <a:gd name="T4" fmla="*/ 192 w 231"/>
              <a:gd name="T5" fmla="*/ 19 h 39"/>
              <a:gd name="T6" fmla="*/ 115 w 231"/>
              <a:gd name="T7" fmla="*/ 0 h 39"/>
              <a:gd name="T8" fmla="*/ 39 w 231"/>
              <a:gd name="T9" fmla="*/ 0 h 39"/>
              <a:gd name="T10" fmla="*/ 0 w 231"/>
              <a:gd name="T11" fmla="*/ 0 h 39"/>
              <a:gd name="T12" fmla="*/ 39 w 231"/>
              <a:gd name="T13" fmla="*/ 0 h 39"/>
              <a:gd name="T14" fmla="*/ 115 w 231"/>
              <a:gd name="T15" fmla="*/ 19 h 39"/>
              <a:gd name="T16" fmla="*/ 192 w 231"/>
              <a:gd name="T17" fmla="*/ 38 h 39"/>
              <a:gd name="T18" fmla="*/ 230 w 231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1" h="39">
                <a:moveTo>
                  <a:pt x="230" y="38"/>
                </a:moveTo>
                <a:lnTo>
                  <a:pt x="230" y="38"/>
                </a:lnTo>
                <a:cubicBezTo>
                  <a:pt x="230" y="38"/>
                  <a:pt x="211" y="19"/>
                  <a:pt x="192" y="19"/>
                </a:cubicBezTo>
                <a:cubicBezTo>
                  <a:pt x="172" y="19"/>
                  <a:pt x="153" y="19"/>
                  <a:pt x="115" y="0"/>
                </a:cubicBezTo>
                <a:cubicBezTo>
                  <a:pt x="96" y="0"/>
                  <a:pt x="58" y="0"/>
                  <a:pt x="39" y="0"/>
                </a:cubicBezTo>
                <a:cubicBezTo>
                  <a:pt x="19" y="0"/>
                  <a:pt x="0" y="0"/>
                  <a:pt x="0" y="0"/>
                </a:cubicBezTo>
                <a:cubicBezTo>
                  <a:pt x="0" y="0"/>
                  <a:pt x="19" y="0"/>
                  <a:pt x="39" y="0"/>
                </a:cubicBezTo>
                <a:cubicBezTo>
                  <a:pt x="58" y="19"/>
                  <a:pt x="77" y="19"/>
                  <a:pt x="115" y="19"/>
                </a:cubicBezTo>
                <a:cubicBezTo>
                  <a:pt x="134" y="19"/>
                  <a:pt x="172" y="38"/>
                  <a:pt x="192" y="38"/>
                </a:cubicBezTo>
                <a:cubicBezTo>
                  <a:pt x="211" y="38"/>
                  <a:pt x="230" y="38"/>
                  <a:pt x="230" y="38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Freeform 179">
            <a:extLst>
              <a:ext uri="{FF2B5EF4-FFF2-40B4-BE49-F238E27FC236}">
                <a16:creationId xmlns:a16="http://schemas.microsoft.com/office/drawing/2014/main" id="{8AD8D77F-1D3A-4ADC-9E2C-409C54986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325" y="4579938"/>
            <a:ext cx="74613" cy="9525"/>
          </a:xfrm>
          <a:custGeom>
            <a:avLst/>
            <a:gdLst>
              <a:gd name="T0" fmla="*/ 192 w 193"/>
              <a:gd name="T1" fmla="*/ 19 h 20"/>
              <a:gd name="T2" fmla="*/ 192 w 193"/>
              <a:gd name="T3" fmla="*/ 19 h 20"/>
              <a:gd name="T4" fmla="*/ 173 w 193"/>
              <a:gd name="T5" fmla="*/ 19 h 20"/>
              <a:gd name="T6" fmla="*/ 96 w 193"/>
              <a:gd name="T7" fmla="*/ 0 h 20"/>
              <a:gd name="T8" fmla="*/ 39 w 193"/>
              <a:gd name="T9" fmla="*/ 0 h 20"/>
              <a:gd name="T10" fmla="*/ 0 w 193"/>
              <a:gd name="T11" fmla="*/ 0 h 20"/>
              <a:gd name="T12" fmla="*/ 39 w 193"/>
              <a:gd name="T13" fmla="*/ 0 h 20"/>
              <a:gd name="T14" fmla="*/ 96 w 193"/>
              <a:gd name="T15" fmla="*/ 19 h 20"/>
              <a:gd name="T16" fmla="*/ 173 w 193"/>
              <a:gd name="T17" fmla="*/ 19 h 20"/>
              <a:gd name="T18" fmla="*/ 192 w 193"/>
              <a:gd name="T19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3" h="20">
                <a:moveTo>
                  <a:pt x="192" y="19"/>
                </a:moveTo>
                <a:lnTo>
                  <a:pt x="192" y="19"/>
                </a:lnTo>
                <a:cubicBezTo>
                  <a:pt x="192" y="19"/>
                  <a:pt x="192" y="19"/>
                  <a:pt x="173" y="19"/>
                </a:cubicBezTo>
                <a:cubicBezTo>
                  <a:pt x="153" y="19"/>
                  <a:pt x="134" y="0"/>
                  <a:pt x="96" y="0"/>
                </a:cubicBezTo>
                <a:cubicBezTo>
                  <a:pt x="77" y="0"/>
                  <a:pt x="58" y="0"/>
                  <a:pt x="39" y="0"/>
                </a:cubicBezTo>
                <a:cubicBezTo>
                  <a:pt x="20" y="0"/>
                  <a:pt x="0" y="0"/>
                  <a:pt x="0" y="0"/>
                </a:cubicBezTo>
                <a:cubicBezTo>
                  <a:pt x="0" y="0"/>
                  <a:pt x="20" y="0"/>
                  <a:pt x="39" y="0"/>
                </a:cubicBezTo>
                <a:cubicBezTo>
                  <a:pt x="58" y="19"/>
                  <a:pt x="77" y="19"/>
                  <a:pt x="96" y="19"/>
                </a:cubicBezTo>
                <a:cubicBezTo>
                  <a:pt x="134" y="19"/>
                  <a:pt x="153" y="19"/>
                  <a:pt x="173" y="19"/>
                </a:cubicBezTo>
                <a:cubicBezTo>
                  <a:pt x="192" y="19"/>
                  <a:pt x="192" y="19"/>
                  <a:pt x="192" y="19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Freeform 180">
            <a:extLst>
              <a:ext uri="{FF2B5EF4-FFF2-40B4-BE49-F238E27FC236}">
                <a16:creationId xmlns:a16="http://schemas.microsoft.com/office/drawing/2014/main" id="{9B11832D-2E7C-4968-BF27-242ECD383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306888"/>
            <a:ext cx="82550" cy="460375"/>
          </a:xfrm>
          <a:custGeom>
            <a:avLst/>
            <a:gdLst>
              <a:gd name="T0" fmla="*/ 210 w 211"/>
              <a:gd name="T1" fmla="*/ 0 h 1185"/>
              <a:gd name="T2" fmla="*/ 210 w 211"/>
              <a:gd name="T3" fmla="*/ 0 h 1185"/>
              <a:gd name="T4" fmla="*/ 191 w 211"/>
              <a:gd name="T5" fmla="*/ 38 h 1185"/>
              <a:gd name="T6" fmla="*/ 153 w 211"/>
              <a:gd name="T7" fmla="*/ 172 h 1185"/>
              <a:gd name="T8" fmla="*/ 134 w 211"/>
              <a:gd name="T9" fmla="*/ 363 h 1185"/>
              <a:gd name="T10" fmla="*/ 96 w 211"/>
              <a:gd name="T11" fmla="*/ 592 h 1185"/>
              <a:gd name="T12" fmla="*/ 58 w 211"/>
              <a:gd name="T13" fmla="*/ 802 h 1185"/>
              <a:gd name="T14" fmla="*/ 19 w 211"/>
              <a:gd name="T15" fmla="*/ 993 h 1185"/>
              <a:gd name="T16" fmla="*/ 0 w 211"/>
              <a:gd name="T17" fmla="*/ 1126 h 1185"/>
              <a:gd name="T18" fmla="*/ 0 w 211"/>
              <a:gd name="T19" fmla="*/ 1184 h 1185"/>
              <a:gd name="T20" fmla="*/ 19 w 211"/>
              <a:gd name="T21" fmla="*/ 1146 h 1185"/>
              <a:gd name="T22" fmla="*/ 38 w 211"/>
              <a:gd name="T23" fmla="*/ 993 h 1185"/>
              <a:gd name="T24" fmla="*/ 77 w 211"/>
              <a:gd name="T25" fmla="*/ 821 h 1185"/>
              <a:gd name="T26" fmla="*/ 115 w 211"/>
              <a:gd name="T27" fmla="*/ 592 h 1185"/>
              <a:gd name="T28" fmla="*/ 153 w 211"/>
              <a:gd name="T29" fmla="*/ 382 h 1185"/>
              <a:gd name="T30" fmla="*/ 172 w 211"/>
              <a:gd name="T31" fmla="*/ 191 h 1185"/>
              <a:gd name="T32" fmla="*/ 191 w 211"/>
              <a:gd name="T33" fmla="*/ 57 h 1185"/>
              <a:gd name="T34" fmla="*/ 210 w 211"/>
              <a:gd name="T3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1" h="1185">
                <a:moveTo>
                  <a:pt x="210" y="0"/>
                </a:moveTo>
                <a:lnTo>
                  <a:pt x="210" y="0"/>
                </a:lnTo>
                <a:cubicBezTo>
                  <a:pt x="210" y="0"/>
                  <a:pt x="191" y="19"/>
                  <a:pt x="191" y="38"/>
                </a:cubicBezTo>
                <a:cubicBezTo>
                  <a:pt x="191" y="76"/>
                  <a:pt x="172" y="134"/>
                  <a:pt x="153" y="172"/>
                </a:cubicBezTo>
                <a:cubicBezTo>
                  <a:pt x="153" y="230"/>
                  <a:pt x="134" y="306"/>
                  <a:pt x="134" y="363"/>
                </a:cubicBezTo>
                <a:cubicBezTo>
                  <a:pt x="115" y="439"/>
                  <a:pt x="96" y="516"/>
                  <a:pt x="96" y="592"/>
                </a:cubicBezTo>
                <a:cubicBezTo>
                  <a:pt x="77" y="668"/>
                  <a:pt x="58" y="745"/>
                  <a:pt x="58" y="802"/>
                </a:cubicBezTo>
                <a:cubicBezTo>
                  <a:pt x="38" y="878"/>
                  <a:pt x="38" y="936"/>
                  <a:pt x="19" y="993"/>
                </a:cubicBezTo>
                <a:cubicBezTo>
                  <a:pt x="19" y="1050"/>
                  <a:pt x="19" y="1108"/>
                  <a:pt x="0" y="1126"/>
                </a:cubicBezTo>
                <a:cubicBezTo>
                  <a:pt x="0" y="1165"/>
                  <a:pt x="0" y="1184"/>
                  <a:pt x="0" y="1184"/>
                </a:cubicBezTo>
                <a:cubicBezTo>
                  <a:pt x="0" y="1184"/>
                  <a:pt x="0" y="1165"/>
                  <a:pt x="19" y="1146"/>
                </a:cubicBezTo>
                <a:cubicBezTo>
                  <a:pt x="19" y="1108"/>
                  <a:pt x="38" y="1050"/>
                  <a:pt x="38" y="993"/>
                </a:cubicBezTo>
                <a:cubicBezTo>
                  <a:pt x="58" y="955"/>
                  <a:pt x="58" y="878"/>
                  <a:pt x="77" y="821"/>
                </a:cubicBezTo>
                <a:cubicBezTo>
                  <a:pt x="96" y="745"/>
                  <a:pt x="96" y="668"/>
                  <a:pt x="115" y="592"/>
                </a:cubicBezTo>
                <a:cubicBezTo>
                  <a:pt x="134" y="516"/>
                  <a:pt x="134" y="439"/>
                  <a:pt x="153" y="382"/>
                </a:cubicBezTo>
                <a:cubicBezTo>
                  <a:pt x="153" y="306"/>
                  <a:pt x="172" y="249"/>
                  <a:pt x="172" y="191"/>
                </a:cubicBezTo>
                <a:cubicBezTo>
                  <a:pt x="191" y="134"/>
                  <a:pt x="191" y="76"/>
                  <a:pt x="191" y="57"/>
                </a:cubicBezTo>
                <a:cubicBezTo>
                  <a:pt x="191" y="19"/>
                  <a:pt x="210" y="0"/>
                  <a:pt x="210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Freeform 181">
            <a:extLst>
              <a:ext uri="{FF2B5EF4-FFF2-40B4-BE49-F238E27FC236}">
                <a16:creationId xmlns:a16="http://schemas.microsoft.com/office/drawing/2014/main" id="{EC854371-CF88-446F-A80F-B4BD07F4D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4313238"/>
            <a:ext cx="82550" cy="460375"/>
          </a:xfrm>
          <a:custGeom>
            <a:avLst/>
            <a:gdLst>
              <a:gd name="T0" fmla="*/ 211 w 212"/>
              <a:gd name="T1" fmla="*/ 0 h 1185"/>
              <a:gd name="T2" fmla="*/ 211 w 212"/>
              <a:gd name="T3" fmla="*/ 0 h 1185"/>
              <a:gd name="T4" fmla="*/ 192 w 212"/>
              <a:gd name="T5" fmla="*/ 57 h 1185"/>
              <a:gd name="T6" fmla="*/ 172 w 212"/>
              <a:gd name="T7" fmla="*/ 191 h 1185"/>
              <a:gd name="T8" fmla="*/ 134 w 212"/>
              <a:gd name="T9" fmla="*/ 382 h 1185"/>
              <a:gd name="T10" fmla="*/ 96 w 212"/>
              <a:gd name="T11" fmla="*/ 592 h 1185"/>
              <a:gd name="T12" fmla="*/ 58 w 212"/>
              <a:gd name="T13" fmla="*/ 802 h 1185"/>
              <a:gd name="T14" fmla="*/ 39 w 212"/>
              <a:gd name="T15" fmla="*/ 1012 h 1185"/>
              <a:gd name="T16" fmla="*/ 19 w 212"/>
              <a:gd name="T17" fmla="*/ 1146 h 1185"/>
              <a:gd name="T18" fmla="*/ 0 w 212"/>
              <a:gd name="T19" fmla="*/ 1184 h 1185"/>
              <a:gd name="T20" fmla="*/ 19 w 212"/>
              <a:gd name="T21" fmla="*/ 1146 h 1185"/>
              <a:gd name="T22" fmla="*/ 39 w 212"/>
              <a:gd name="T23" fmla="*/ 1012 h 1185"/>
              <a:gd name="T24" fmla="*/ 77 w 212"/>
              <a:gd name="T25" fmla="*/ 822 h 1185"/>
              <a:gd name="T26" fmla="*/ 115 w 212"/>
              <a:gd name="T27" fmla="*/ 592 h 1185"/>
              <a:gd name="T28" fmla="*/ 153 w 212"/>
              <a:gd name="T29" fmla="*/ 382 h 1185"/>
              <a:gd name="T30" fmla="*/ 192 w 212"/>
              <a:gd name="T31" fmla="*/ 191 h 1185"/>
              <a:gd name="T32" fmla="*/ 211 w 212"/>
              <a:gd name="T33" fmla="*/ 57 h 1185"/>
              <a:gd name="T34" fmla="*/ 211 w 212"/>
              <a:gd name="T35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2" h="1185">
                <a:moveTo>
                  <a:pt x="211" y="0"/>
                </a:moveTo>
                <a:lnTo>
                  <a:pt x="211" y="0"/>
                </a:lnTo>
                <a:cubicBezTo>
                  <a:pt x="211" y="0"/>
                  <a:pt x="211" y="19"/>
                  <a:pt x="192" y="57"/>
                </a:cubicBezTo>
                <a:cubicBezTo>
                  <a:pt x="192" y="77"/>
                  <a:pt x="172" y="134"/>
                  <a:pt x="172" y="191"/>
                </a:cubicBezTo>
                <a:cubicBezTo>
                  <a:pt x="153" y="248"/>
                  <a:pt x="153" y="306"/>
                  <a:pt x="134" y="382"/>
                </a:cubicBezTo>
                <a:cubicBezTo>
                  <a:pt x="115" y="440"/>
                  <a:pt x="96" y="516"/>
                  <a:pt x="96" y="592"/>
                </a:cubicBezTo>
                <a:cubicBezTo>
                  <a:pt x="77" y="669"/>
                  <a:pt x="77" y="745"/>
                  <a:pt x="58" y="802"/>
                </a:cubicBezTo>
                <a:cubicBezTo>
                  <a:pt x="39" y="878"/>
                  <a:pt x="39" y="955"/>
                  <a:pt x="39" y="1012"/>
                </a:cubicBezTo>
                <a:cubicBezTo>
                  <a:pt x="19" y="1051"/>
                  <a:pt x="19" y="1107"/>
                  <a:pt x="19" y="1146"/>
                </a:cubicBezTo>
                <a:cubicBezTo>
                  <a:pt x="0" y="1165"/>
                  <a:pt x="0" y="1184"/>
                  <a:pt x="0" y="1184"/>
                </a:cubicBezTo>
                <a:cubicBezTo>
                  <a:pt x="0" y="1184"/>
                  <a:pt x="19" y="1165"/>
                  <a:pt x="19" y="1146"/>
                </a:cubicBezTo>
                <a:cubicBezTo>
                  <a:pt x="19" y="1107"/>
                  <a:pt x="39" y="1070"/>
                  <a:pt x="39" y="1012"/>
                </a:cubicBezTo>
                <a:cubicBezTo>
                  <a:pt x="58" y="955"/>
                  <a:pt x="77" y="878"/>
                  <a:pt x="77" y="822"/>
                </a:cubicBezTo>
                <a:cubicBezTo>
                  <a:pt x="96" y="745"/>
                  <a:pt x="115" y="669"/>
                  <a:pt x="115" y="592"/>
                </a:cubicBezTo>
                <a:cubicBezTo>
                  <a:pt x="134" y="516"/>
                  <a:pt x="153" y="440"/>
                  <a:pt x="153" y="382"/>
                </a:cubicBezTo>
                <a:cubicBezTo>
                  <a:pt x="172" y="306"/>
                  <a:pt x="172" y="248"/>
                  <a:pt x="192" y="191"/>
                </a:cubicBezTo>
                <a:cubicBezTo>
                  <a:pt x="192" y="134"/>
                  <a:pt x="192" y="77"/>
                  <a:pt x="211" y="57"/>
                </a:cubicBezTo>
                <a:cubicBezTo>
                  <a:pt x="211" y="19"/>
                  <a:pt x="211" y="0"/>
                  <a:pt x="211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Freeform 182">
            <a:extLst>
              <a:ext uri="{FF2B5EF4-FFF2-40B4-BE49-F238E27FC236}">
                <a16:creationId xmlns:a16="http://schemas.microsoft.com/office/drawing/2014/main" id="{B358476B-89FC-448A-82FF-65A76F727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4500563"/>
            <a:ext cx="52388" cy="325437"/>
          </a:xfrm>
          <a:custGeom>
            <a:avLst/>
            <a:gdLst>
              <a:gd name="T0" fmla="*/ 134 w 135"/>
              <a:gd name="T1" fmla="*/ 0 h 841"/>
              <a:gd name="T2" fmla="*/ 134 w 135"/>
              <a:gd name="T3" fmla="*/ 0 h 841"/>
              <a:gd name="T4" fmla="*/ 134 w 135"/>
              <a:gd name="T5" fmla="*/ 19 h 841"/>
              <a:gd name="T6" fmla="*/ 114 w 135"/>
              <a:gd name="T7" fmla="*/ 114 h 841"/>
              <a:gd name="T8" fmla="*/ 76 w 135"/>
              <a:gd name="T9" fmla="*/ 267 h 841"/>
              <a:gd name="T10" fmla="*/ 57 w 135"/>
              <a:gd name="T11" fmla="*/ 420 h 841"/>
              <a:gd name="T12" fmla="*/ 38 w 135"/>
              <a:gd name="T13" fmla="*/ 573 h 841"/>
              <a:gd name="T14" fmla="*/ 19 w 135"/>
              <a:gd name="T15" fmla="*/ 706 h 841"/>
              <a:gd name="T16" fmla="*/ 0 w 135"/>
              <a:gd name="T17" fmla="*/ 802 h 841"/>
              <a:gd name="T18" fmla="*/ 0 w 135"/>
              <a:gd name="T19" fmla="*/ 840 h 841"/>
              <a:gd name="T20" fmla="*/ 0 w 135"/>
              <a:gd name="T21" fmla="*/ 802 h 841"/>
              <a:gd name="T22" fmla="*/ 19 w 135"/>
              <a:gd name="T23" fmla="*/ 706 h 841"/>
              <a:gd name="T24" fmla="*/ 57 w 135"/>
              <a:gd name="T25" fmla="*/ 573 h 841"/>
              <a:gd name="T26" fmla="*/ 76 w 135"/>
              <a:gd name="T27" fmla="*/ 420 h 841"/>
              <a:gd name="T28" fmla="*/ 114 w 135"/>
              <a:gd name="T29" fmla="*/ 267 h 841"/>
              <a:gd name="T30" fmla="*/ 134 w 135"/>
              <a:gd name="T31" fmla="*/ 133 h 841"/>
              <a:gd name="T32" fmla="*/ 134 w 135"/>
              <a:gd name="T33" fmla="*/ 38 h 841"/>
              <a:gd name="T34" fmla="*/ 134 w 135"/>
              <a:gd name="T35" fmla="*/ 0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841">
                <a:moveTo>
                  <a:pt x="134" y="0"/>
                </a:moveTo>
                <a:lnTo>
                  <a:pt x="134" y="0"/>
                </a:lnTo>
                <a:cubicBezTo>
                  <a:pt x="134" y="0"/>
                  <a:pt x="134" y="0"/>
                  <a:pt x="134" y="19"/>
                </a:cubicBezTo>
                <a:cubicBezTo>
                  <a:pt x="134" y="57"/>
                  <a:pt x="114" y="76"/>
                  <a:pt x="114" y="114"/>
                </a:cubicBezTo>
                <a:cubicBezTo>
                  <a:pt x="95" y="171"/>
                  <a:pt x="95" y="210"/>
                  <a:pt x="76" y="267"/>
                </a:cubicBezTo>
                <a:cubicBezTo>
                  <a:pt x="76" y="305"/>
                  <a:pt x="57" y="362"/>
                  <a:pt x="57" y="420"/>
                </a:cubicBezTo>
                <a:cubicBezTo>
                  <a:pt x="38" y="477"/>
                  <a:pt x="38" y="515"/>
                  <a:pt x="38" y="573"/>
                </a:cubicBezTo>
                <a:cubicBezTo>
                  <a:pt x="19" y="629"/>
                  <a:pt x="19" y="668"/>
                  <a:pt x="19" y="706"/>
                </a:cubicBezTo>
                <a:cubicBezTo>
                  <a:pt x="0" y="744"/>
                  <a:pt x="0" y="782"/>
                  <a:pt x="0" y="802"/>
                </a:cubicBezTo>
                <a:cubicBezTo>
                  <a:pt x="0" y="821"/>
                  <a:pt x="0" y="840"/>
                  <a:pt x="0" y="840"/>
                </a:cubicBezTo>
                <a:cubicBezTo>
                  <a:pt x="0" y="840"/>
                  <a:pt x="0" y="821"/>
                  <a:pt x="0" y="802"/>
                </a:cubicBezTo>
                <a:cubicBezTo>
                  <a:pt x="19" y="782"/>
                  <a:pt x="19" y="744"/>
                  <a:pt x="19" y="706"/>
                </a:cubicBezTo>
                <a:cubicBezTo>
                  <a:pt x="38" y="668"/>
                  <a:pt x="38" y="629"/>
                  <a:pt x="57" y="573"/>
                </a:cubicBezTo>
                <a:cubicBezTo>
                  <a:pt x="57" y="534"/>
                  <a:pt x="76" y="477"/>
                  <a:pt x="76" y="420"/>
                </a:cubicBezTo>
                <a:cubicBezTo>
                  <a:pt x="95" y="362"/>
                  <a:pt x="95" y="305"/>
                  <a:pt x="114" y="267"/>
                </a:cubicBezTo>
                <a:cubicBezTo>
                  <a:pt x="114" y="210"/>
                  <a:pt x="114" y="171"/>
                  <a:pt x="134" y="133"/>
                </a:cubicBezTo>
                <a:cubicBezTo>
                  <a:pt x="134" y="76"/>
                  <a:pt x="134" y="57"/>
                  <a:pt x="134" y="38"/>
                </a:cubicBezTo>
                <a:cubicBezTo>
                  <a:pt x="134" y="0"/>
                  <a:pt x="134" y="0"/>
                  <a:pt x="134" y="0"/>
                </a:cubicBezTo>
              </a:path>
            </a:pathLst>
          </a:custGeom>
          <a:solidFill>
            <a:srgbClr val="F6C29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Freeform 183">
            <a:extLst>
              <a:ext uri="{FF2B5EF4-FFF2-40B4-BE49-F238E27FC236}">
                <a16:creationId xmlns:a16="http://schemas.microsoft.com/office/drawing/2014/main" id="{424AF6BB-3C59-44CB-B6F5-A1776600D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975" y="4897438"/>
            <a:ext cx="74613" cy="22225"/>
          </a:xfrm>
          <a:custGeom>
            <a:avLst/>
            <a:gdLst>
              <a:gd name="T0" fmla="*/ 0 w 192"/>
              <a:gd name="T1" fmla="*/ 57 h 58"/>
              <a:gd name="T2" fmla="*/ 0 w 192"/>
              <a:gd name="T3" fmla="*/ 57 h 58"/>
              <a:gd name="T4" fmla="*/ 38 w 192"/>
              <a:gd name="T5" fmla="*/ 57 h 58"/>
              <a:gd name="T6" fmla="*/ 96 w 192"/>
              <a:gd name="T7" fmla="*/ 38 h 58"/>
              <a:gd name="T8" fmla="*/ 172 w 192"/>
              <a:gd name="T9" fmla="*/ 19 h 58"/>
              <a:gd name="T10" fmla="*/ 191 w 192"/>
              <a:gd name="T11" fmla="*/ 0 h 58"/>
              <a:gd name="T12" fmla="*/ 172 w 192"/>
              <a:gd name="T13" fmla="*/ 0 h 58"/>
              <a:gd name="T14" fmla="*/ 96 w 192"/>
              <a:gd name="T15" fmla="*/ 19 h 58"/>
              <a:gd name="T16" fmla="*/ 38 w 192"/>
              <a:gd name="T17" fmla="*/ 57 h 58"/>
              <a:gd name="T18" fmla="*/ 0 w 192"/>
              <a:gd name="T19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" h="58">
                <a:moveTo>
                  <a:pt x="0" y="57"/>
                </a:moveTo>
                <a:lnTo>
                  <a:pt x="0" y="57"/>
                </a:lnTo>
                <a:cubicBezTo>
                  <a:pt x="0" y="57"/>
                  <a:pt x="19" y="57"/>
                  <a:pt x="38" y="57"/>
                </a:cubicBezTo>
                <a:cubicBezTo>
                  <a:pt x="57" y="57"/>
                  <a:pt x="76" y="57"/>
                  <a:pt x="96" y="38"/>
                </a:cubicBezTo>
                <a:cubicBezTo>
                  <a:pt x="133" y="38"/>
                  <a:pt x="152" y="19"/>
                  <a:pt x="172" y="19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72" y="0"/>
                </a:cubicBezTo>
                <a:cubicBezTo>
                  <a:pt x="152" y="19"/>
                  <a:pt x="115" y="19"/>
                  <a:pt x="96" y="19"/>
                </a:cubicBezTo>
                <a:cubicBezTo>
                  <a:pt x="76" y="38"/>
                  <a:pt x="57" y="38"/>
                  <a:pt x="38" y="57"/>
                </a:cubicBezTo>
                <a:cubicBezTo>
                  <a:pt x="19" y="57"/>
                  <a:pt x="0" y="57"/>
                  <a:pt x="0" y="57"/>
                </a:cubicBez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Freeform 184">
            <a:extLst>
              <a:ext uri="{FF2B5EF4-FFF2-40B4-BE49-F238E27FC236}">
                <a16:creationId xmlns:a16="http://schemas.microsoft.com/office/drawing/2014/main" id="{04F964BB-AD0E-4A28-86D7-30E3F5484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325" y="4913313"/>
            <a:ext cx="66675" cy="15875"/>
          </a:xfrm>
          <a:custGeom>
            <a:avLst/>
            <a:gdLst>
              <a:gd name="T0" fmla="*/ 0 w 173"/>
              <a:gd name="T1" fmla="*/ 38 h 39"/>
              <a:gd name="T2" fmla="*/ 0 w 173"/>
              <a:gd name="T3" fmla="*/ 38 h 39"/>
              <a:gd name="T4" fmla="*/ 38 w 173"/>
              <a:gd name="T5" fmla="*/ 38 h 39"/>
              <a:gd name="T6" fmla="*/ 77 w 173"/>
              <a:gd name="T7" fmla="*/ 38 h 39"/>
              <a:gd name="T8" fmla="*/ 133 w 173"/>
              <a:gd name="T9" fmla="*/ 0 h 39"/>
              <a:gd name="T10" fmla="*/ 172 w 173"/>
              <a:gd name="T11" fmla="*/ 0 h 39"/>
              <a:gd name="T12" fmla="*/ 133 w 173"/>
              <a:gd name="T13" fmla="*/ 0 h 39"/>
              <a:gd name="T14" fmla="*/ 77 w 173"/>
              <a:gd name="T15" fmla="*/ 19 h 39"/>
              <a:gd name="T16" fmla="*/ 19 w 173"/>
              <a:gd name="T17" fmla="*/ 38 h 39"/>
              <a:gd name="T18" fmla="*/ 0 w 173"/>
              <a:gd name="T19" fmla="*/ 3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3" h="39">
                <a:moveTo>
                  <a:pt x="0" y="38"/>
                </a:moveTo>
                <a:lnTo>
                  <a:pt x="0" y="38"/>
                </a:lnTo>
                <a:cubicBezTo>
                  <a:pt x="0" y="38"/>
                  <a:pt x="19" y="38"/>
                  <a:pt x="38" y="38"/>
                </a:cubicBezTo>
                <a:cubicBezTo>
                  <a:pt x="38" y="38"/>
                  <a:pt x="57" y="38"/>
                  <a:pt x="77" y="38"/>
                </a:cubicBezTo>
                <a:cubicBezTo>
                  <a:pt x="114" y="19"/>
                  <a:pt x="133" y="19"/>
                  <a:pt x="133" y="0"/>
                </a:cubicBezTo>
                <a:cubicBezTo>
                  <a:pt x="153" y="0"/>
                  <a:pt x="172" y="0"/>
                  <a:pt x="172" y="0"/>
                </a:cubicBezTo>
                <a:cubicBezTo>
                  <a:pt x="172" y="0"/>
                  <a:pt x="153" y="0"/>
                  <a:pt x="133" y="0"/>
                </a:cubicBezTo>
                <a:cubicBezTo>
                  <a:pt x="114" y="0"/>
                  <a:pt x="96" y="0"/>
                  <a:pt x="77" y="19"/>
                </a:cubicBezTo>
                <a:cubicBezTo>
                  <a:pt x="57" y="19"/>
                  <a:pt x="38" y="19"/>
                  <a:pt x="19" y="38"/>
                </a:cubicBezTo>
                <a:lnTo>
                  <a:pt x="0" y="38"/>
                </a:lnTo>
              </a:path>
            </a:pathLst>
          </a:custGeom>
          <a:solidFill>
            <a:srgbClr val="EBC19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Freeform 185">
            <a:extLst>
              <a:ext uri="{FF2B5EF4-FFF2-40B4-BE49-F238E27FC236}">
                <a16:creationId xmlns:a16="http://schemas.microsoft.com/office/drawing/2014/main" id="{E3584C15-27DA-45F0-8655-DEF0F0161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5364163"/>
            <a:ext cx="800100" cy="2154237"/>
          </a:xfrm>
          <a:custGeom>
            <a:avLst/>
            <a:gdLst>
              <a:gd name="T0" fmla="*/ 1166 w 2064"/>
              <a:gd name="T1" fmla="*/ 5555 h 5556"/>
              <a:gd name="T2" fmla="*/ 0 w 2064"/>
              <a:gd name="T3" fmla="*/ 5365 h 5556"/>
              <a:gd name="T4" fmla="*/ 898 w 2064"/>
              <a:gd name="T5" fmla="*/ 0 h 5556"/>
              <a:gd name="T6" fmla="*/ 2063 w 2064"/>
              <a:gd name="T7" fmla="*/ 191 h 5556"/>
              <a:gd name="T8" fmla="*/ 1166 w 2064"/>
              <a:gd name="T9" fmla="*/ 5555 h 5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4" h="5556">
                <a:moveTo>
                  <a:pt x="1166" y="5555"/>
                </a:moveTo>
                <a:lnTo>
                  <a:pt x="0" y="5365"/>
                </a:lnTo>
                <a:lnTo>
                  <a:pt x="898" y="0"/>
                </a:lnTo>
                <a:lnTo>
                  <a:pt x="2063" y="191"/>
                </a:lnTo>
                <a:lnTo>
                  <a:pt x="1166" y="5555"/>
                </a:lnTo>
              </a:path>
            </a:pathLst>
          </a:custGeom>
          <a:solidFill>
            <a:srgbClr val="0F303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Freeform 186">
            <a:extLst>
              <a:ext uri="{FF2B5EF4-FFF2-40B4-BE49-F238E27FC236}">
                <a16:creationId xmlns:a16="http://schemas.microsoft.com/office/drawing/2014/main" id="{E355A1F7-B04D-4169-BAE0-83267BA9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6788" y="4300538"/>
            <a:ext cx="347662" cy="222250"/>
          </a:xfrm>
          <a:custGeom>
            <a:avLst/>
            <a:gdLst>
              <a:gd name="T0" fmla="*/ 0 w 899"/>
              <a:gd name="T1" fmla="*/ 38 h 574"/>
              <a:gd name="T2" fmla="*/ 0 w 899"/>
              <a:gd name="T3" fmla="*/ 38 h 574"/>
              <a:gd name="T4" fmla="*/ 592 w 899"/>
              <a:gd name="T5" fmla="*/ 0 h 574"/>
              <a:gd name="T6" fmla="*/ 687 w 899"/>
              <a:gd name="T7" fmla="*/ 76 h 574"/>
              <a:gd name="T8" fmla="*/ 898 w 899"/>
              <a:gd name="T9" fmla="*/ 573 h 574"/>
              <a:gd name="T10" fmla="*/ 0 w 899"/>
              <a:gd name="T11" fmla="*/ 38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9" h="574">
                <a:moveTo>
                  <a:pt x="0" y="38"/>
                </a:moveTo>
                <a:lnTo>
                  <a:pt x="0" y="38"/>
                </a:lnTo>
                <a:cubicBezTo>
                  <a:pt x="592" y="0"/>
                  <a:pt x="592" y="0"/>
                  <a:pt x="592" y="0"/>
                </a:cubicBezTo>
                <a:cubicBezTo>
                  <a:pt x="592" y="0"/>
                  <a:pt x="668" y="0"/>
                  <a:pt x="687" y="76"/>
                </a:cubicBezTo>
                <a:cubicBezTo>
                  <a:pt x="898" y="573"/>
                  <a:pt x="898" y="573"/>
                  <a:pt x="898" y="573"/>
                </a:cubicBezTo>
                <a:lnTo>
                  <a:pt x="0" y="38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Freeform 187">
            <a:extLst>
              <a:ext uri="{FF2B5EF4-FFF2-40B4-BE49-F238E27FC236}">
                <a16:creationId xmlns:a16="http://schemas.microsoft.com/office/drawing/2014/main" id="{08B772A5-7E94-4A79-ABC2-DE28E2917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4129088"/>
            <a:ext cx="273050" cy="177800"/>
          </a:xfrm>
          <a:custGeom>
            <a:avLst/>
            <a:gdLst>
              <a:gd name="T0" fmla="*/ 286 w 707"/>
              <a:gd name="T1" fmla="*/ 0 h 459"/>
              <a:gd name="T2" fmla="*/ 286 w 707"/>
              <a:gd name="T3" fmla="*/ 0 h 459"/>
              <a:gd name="T4" fmla="*/ 38 w 707"/>
              <a:gd name="T5" fmla="*/ 153 h 459"/>
              <a:gd name="T6" fmla="*/ 267 w 707"/>
              <a:gd name="T7" fmla="*/ 439 h 459"/>
              <a:gd name="T8" fmla="*/ 706 w 707"/>
              <a:gd name="T9" fmla="*/ 458 h 459"/>
              <a:gd name="T10" fmla="*/ 286 w 707"/>
              <a:gd name="T1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459">
                <a:moveTo>
                  <a:pt x="286" y="0"/>
                </a:moveTo>
                <a:lnTo>
                  <a:pt x="286" y="0"/>
                </a:lnTo>
                <a:cubicBezTo>
                  <a:pt x="286" y="0"/>
                  <a:pt x="0" y="0"/>
                  <a:pt x="38" y="153"/>
                </a:cubicBezTo>
                <a:cubicBezTo>
                  <a:pt x="38" y="153"/>
                  <a:pt x="76" y="420"/>
                  <a:pt x="267" y="439"/>
                </a:cubicBezTo>
                <a:cubicBezTo>
                  <a:pt x="706" y="458"/>
                  <a:pt x="706" y="458"/>
                  <a:pt x="706" y="458"/>
                </a:cubicBezTo>
                <a:lnTo>
                  <a:pt x="286" y="0"/>
                </a:ln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Freeform 188">
            <a:extLst>
              <a:ext uri="{FF2B5EF4-FFF2-40B4-BE49-F238E27FC236}">
                <a16:creationId xmlns:a16="http://schemas.microsoft.com/office/drawing/2014/main" id="{EBE71EA6-5510-49EC-B7BD-8E1348B5E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0" y="5030788"/>
            <a:ext cx="438150" cy="254000"/>
          </a:xfrm>
          <a:custGeom>
            <a:avLst/>
            <a:gdLst>
              <a:gd name="T0" fmla="*/ 0 w 1128"/>
              <a:gd name="T1" fmla="*/ 287 h 651"/>
              <a:gd name="T2" fmla="*/ 134 w 1128"/>
              <a:gd name="T3" fmla="*/ 650 h 651"/>
              <a:gd name="T4" fmla="*/ 1127 w 1128"/>
              <a:gd name="T5" fmla="*/ 306 h 651"/>
              <a:gd name="T6" fmla="*/ 993 w 1128"/>
              <a:gd name="T7" fmla="*/ 0 h 651"/>
              <a:gd name="T8" fmla="*/ 0 w 1128"/>
              <a:gd name="T9" fmla="*/ 287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8" h="651">
                <a:moveTo>
                  <a:pt x="0" y="287"/>
                </a:moveTo>
                <a:lnTo>
                  <a:pt x="134" y="650"/>
                </a:lnTo>
                <a:lnTo>
                  <a:pt x="1127" y="306"/>
                </a:lnTo>
                <a:lnTo>
                  <a:pt x="993" y="0"/>
                </a:lnTo>
                <a:lnTo>
                  <a:pt x="0" y="28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Freeform 189">
            <a:extLst>
              <a:ext uri="{FF2B5EF4-FFF2-40B4-BE49-F238E27FC236}">
                <a16:creationId xmlns:a16="http://schemas.microsoft.com/office/drawing/2014/main" id="{DD644677-5285-49C8-B7FC-B03A3C281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3" y="4122738"/>
            <a:ext cx="733425" cy="1079500"/>
          </a:xfrm>
          <a:custGeom>
            <a:avLst/>
            <a:gdLst>
              <a:gd name="T0" fmla="*/ 1776 w 1892"/>
              <a:gd name="T1" fmla="*/ 1050 h 2788"/>
              <a:gd name="T2" fmla="*/ 1776 w 1892"/>
              <a:gd name="T3" fmla="*/ 1050 h 2788"/>
              <a:gd name="T4" fmla="*/ 1146 w 1892"/>
              <a:gd name="T5" fmla="*/ 134 h 2788"/>
              <a:gd name="T6" fmla="*/ 917 w 1892"/>
              <a:gd name="T7" fmla="*/ 0 h 2788"/>
              <a:gd name="T8" fmla="*/ 840 w 1892"/>
              <a:gd name="T9" fmla="*/ 0 h 2788"/>
              <a:gd name="T10" fmla="*/ 840 w 1892"/>
              <a:gd name="T11" fmla="*/ 0 h 2788"/>
              <a:gd name="T12" fmla="*/ 821 w 1892"/>
              <a:gd name="T13" fmla="*/ 0 h 2788"/>
              <a:gd name="T14" fmla="*/ 821 w 1892"/>
              <a:gd name="T15" fmla="*/ 859 h 2788"/>
              <a:gd name="T16" fmla="*/ 821 w 1892"/>
              <a:gd name="T17" fmla="*/ 878 h 2788"/>
              <a:gd name="T18" fmla="*/ 859 w 1892"/>
              <a:gd name="T19" fmla="*/ 821 h 2788"/>
              <a:gd name="T20" fmla="*/ 878 w 1892"/>
              <a:gd name="T21" fmla="*/ 821 h 2788"/>
              <a:gd name="T22" fmla="*/ 1070 w 1892"/>
              <a:gd name="T23" fmla="*/ 1031 h 2788"/>
              <a:gd name="T24" fmla="*/ 821 w 1892"/>
              <a:gd name="T25" fmla="*/ 1603 h 2788"/>
              <a:gd name="T26" fmla="*/ 821 w 1892"/>
              <a:gd name="T27" fmla="*/ 1680 h 2788"/>
              <a:gd name="T28" fmla="*/ 592 w 1892"/>
              <a:gd name="T29" fmla="*/ 1699 h 2788"/>
              <a:gd name="T30" fmla="*/ 248 w 1892"/>
              <a:gd name="T31" fmla="*/ 1871 h 2788"/>
              <a:gd name="T32" fmla="*/ 0 w 1892"/>
              <a:gd name="T33" fmla="*/ 2005 h 2788"/>
              <a:gd name="T34" fmla="*/ 0 w 1892"/>
              <a:gd name="T35" fmla="*/ 2081 h 2788"/>
              <a:gd name="T36" fmla="*/ 38 w 1892"/>
              <a:gd name="T37" fmla="*/ 2138 h 2788"/>
              <a:gd name="T38" fmla="*/ 38 w 1892"/>
              <a:gd name="T39" fmla="*/ 2138 h 2788"/>
              <a:gd name="T40" fmla="*/ 440 w 1892"/>
              <a:gd name="T41" fmla="*/ 2787 h 2788"/>
              <a:gd name="T42" fmla="*/ 1432 w 1892"/>
              <a:gd name="T43" fmla="*/ 2463 h 2788"/>
              <a:gd name="T44" fmla="*/ 1833 w 1892"/>
              <a:gd name="T45" fmla="*/ 1355 h 2788"/>
              <a:gd name="T46" fmla="*/ 1776 w 1892"/>
              <a:gd name="T47" fmla="*/ 105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92" h="2788">
                <a:moveTo>
                  <a:pt x="1776" y="1050"/>
                </a:moveTo>
                <a:lnTo>
                  <a:pt x="1776" y="1050"/>
                </a:lnTo>
                <a:cubicBezTo>
                  <a:pt x="1146" y="134"/>
                  <a:pt x="1146" y="134"/>
                  <a:pt x="1146" y="134"/>
                </a:cubicBezTo>
                <a:cubicBezTo>
                  <a:pt x="1088" y="38"/>
                  <a:pt x="993" y="19"/>
                  <a:pt x="917" y="0"/>
                </a:cubicBezTo>
                <a:cubicBezTo>
                  <a:pt x="840" y="0"/>
                  <a:pt x="840" y="0"/>
                  <a:pt x="840" y="0"/>
                </a:cubicBezTo>
                <a:lnTo>
                  <a:pt x="840" y="0"/>
                </a:lnTo>
                <a:cubicBezTo>
                  <a:pt x="821" y="0"/>
                  <a:pt x="821" y="0"/>
                  <a:pt x="821" y="0"/>
                </a:cubicBezTo>
                <a:cubicBezTo>
                  <a:pt x="821" y="859"/>
                  <a:pt x="821" y="859"/>
                  <a:pt x="821" y="859"/>
                </a:cubicBezTo>
                <a:cubicBezTo>
                  <a:pt x="821" y="878"/>
                  <a:pt x="821" y="878"/>
                  <a:pt x="821" y="878"/>
                </a:cubicBezTo>
                <a:cubicBezTo>
                  <a:pt x="859" y="821"/>
                  <a:pt x="859" y="821"/>
                  <a:pt x="859" y="821"/>
                </a:cubicBezTo>
                <a:cubicBezTo>
                  <a:pt x="878" y="821"/>
                  <a:pt x="878" y="821"/>
                  <a:pt x="878" y="821"/>
                </a:cubicBezTo>
                <a:cubicBezTo>
                  <a:pt x="878" y="821"/>
                  <a:pt x="1012" y="974"/>
                  <a:pt x="1070" y="1031"/>
                </a:cubicBezTo>
                <a:cubicBezTo>
                  <a:pt x="1107" y="1355"/>
                  <a:pt x="974" y="1527"/>
                  <a:pt x="821" y="1603"/>
                </a:cubicBezTo>
                <a:cubicBezTo>
                  <a:pt x="821" y="1680"/>
                  <a:pt x="821" y="1680"/>
                  <a:pt x="821" y="1680"/>
                </a:cubicBezTo>
                <a:cubicBezTo>
                  <a:pt x="592" y="1699"/>
                  <a:pt x="592" y="1699"/>
                  <a:pt x="592" y="1699"/>
                </a:cubicBezTo>
                <a:cubicBezTo>
                  <a:pt x="592" y="1699"/>
                  <a:pt x="248" y="1852"/>
                  <a:pt x="248" y="1871"/>
                </a:cubicBezTo>
                <a:cubicBezTo>
                  <a:pt x="229" y="1871"/>
                  <a:pt x="0" y="2005"/>
                  <a:pt x="0" y="2005"/>
                </a:cubicBezTo>
                <a:cubicBezTo>
                  <a:pt x="0" y="2081"/>
                  <a:pt x="0" y="2081"/>
                  <a:pt x="0" y="2081"/>
                </a:cubicBezTo>
                <a:cubicBezTo>
                  <a:pt x="38" y="2138"/>
                  <a:pt x="38" y="2138"/>
                  <a:pt x="38" y="2138"/>
                </a:cubicBezTo>
                <a:lnTo>
                  <a:pt x="38" y="2138"/>
                </a:lnTo>
                <a:cubicBezTo>
                  <a:pt x="440" y="2787"/>
                  <a:pt x="440" y="2787"/>
                  <a:pt x="440" y="2787"/>
                </a:cubicBezTo>
                <a:cubicBezTo>
                  <a:pt x="1432" y="2463"/>
                  <a:pt x="1432" y="2463"/>
                  <a:pt x="1432" y="2463"/>
                </a:cubicBezTo>
                <a:cubicBezTo>
                  <a:pt x="1833" y="1355"/>
                  <a:pt x="1833" y="1355"/>
                  <a:pt x="1833" y="1355"/>
                </a:cubicBezTo>
                <a:cubicBezTo>
                  <a:pt x="1891" y="1203"/>
                  <a:pt x="1776" y="1050"/>
                  <a:pt x="1776" y="1050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Freeform 190">
            <a:extLst>
              <a:ext uri="{FF2B5EF4-FFF2-40B4-BE49-F238E27FC236}">
                <a16:creationId xmlns:a16="http://schemas.microsoft.com/office/drawing/2014/main" id="{6543497F-8FA8-4A3C-8B1A-7E3CEC210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975" y="3159125"/>
            <a:ext cx="1776413" cy="1497013"/>
          </a:xfrm>
          <a:custGeom>
            <a:avLst/>
            <a:gdLst>
              <a:gd name="T0" fmla="*/ 4582 w 4583"/>
              <a:gd name="T1" fmla="*/ 2558 h 3857"/>
              <a:gd name="T2" fmla="*/ 4582 w 4583"/>
              <a:gd name="T3" fmla="*/ 2558 h 3857"/>
              <a:gd name="T4" fmla="*/ 3952 w 4583"/>
              <a:gd name="T5" fmla="*/ 2215 h 3857"/>
              <a:gd name="T6" fmla="*/ 3971 w 4583"/>
              <a:gd name="T7" fmla="*/ 1928 h 3857"/>
              <a:gd name="T8" fmla="*/ 1986 w 4583"/>
              <a:gd name="T9" fmla="*/ 0 h 3857"/>
              <a:gd name="T10" fmla="*/ 0 w 4583"/>
              <a:gd name="T11" fmla="*/ 1928 h 3857"/>
              <a:gd name="T12" fmla="*/ 1986 w 4583"/>
              <a:gd name="T13" fmla="*/ 3856 h 3857"/>
              <a:gd name="T14" fmla="*/ 3837 w 4583"/>
              <a:gd name="T15" fmla="*/ 2634 h 3857"/>
              <a:gd name="T16" fmla="*/ 4582 w 4583"/>
              <a:gd name="T17" fmla="*/ 2558 h 3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3" h="3857">
                <a:moveTo>
                  <a:pt x="4582" y="2558"/>
                </a:moveTo>
                <a:lnTo>
                  <a:pt x="4582" y="2558"/>
                </a:lnTo>
                <a:cubicBezTo>
                  <a:pt x="4411" y="2520"/>
                  <a:pt x="4162" y="2367"/>
                  <a:pt x="3952" y="2215"/>
                </a:cubicBezTo>
                <a:cubicBezTo>
                  <a:pt x="3952" y="2119"/>
                  <a:pt x="3971" y="2024"/>
                  <a:pt x="3971" y="1928"/>
                </a:cubicBezTo>
                <a:cubicBezTo>
                  <a:pt x="3971" y="859"/>
                  <a:pt x="3074" y="0"/>
                  <a:pt x="1986" y="0"/>
                </a:cubicBezTo>
                <a:cubicBezTo>
                  <a:pt x="897" y="0"/>
                  <a:pt x="0" y="859"/>
                  <a:pt x="0" y="1928"/>
                </a:cubicBezTo>
                <a:cubicBezTo>
                  <a:pt x="0" y="2997"/>
                  <a:pt x="897" y="3856"/>
                  <a:pt x="1986" y="3856"/>
                </a:cubicBezTo>
                <a:cubicBezTo>
                  <a:pt x="2826" y="3856"/>
                  <a:pt x="3551" y="3341"/>
                  <a:pt x="3837" y="2634"/>
                </a:cubicBezTo>
                <a:cubicBezTo>
                  <a:pt x="4315" y="2654"/>
                  <a:pt x="4582" y="2558"/>
                  <a:pt x="4582" y="2558"/>
                </a:cubicBezTo>
              </a:path>
            </a:pathLst>
          </a:custGeom>
          <a:solidFill>
            <a:srgbClr val="005898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Freeform 191">
            <a:extLst>
              <a:ext uri="{FF2B5EF4-FFF2-40B4-BE49-F238E27FC236}">
                <a16:creationId xmlns:a16="http://schemas.microsoft.com/office/drawing/2014/main" id="{809A97DC-35CC-42E3-88DD-F8F24FA7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675" y="4224338"/>
            <a:ext cx="555625" cy="704850"/>
          </a:xfrm>
          <a:custGeom>
            <a:avLst/>
            <a:gdLst>
              <a:gd name="T0" fmla="*/ 1432 w 1433"/>
              <a:gd name="T1" fmla="*/ 1375 h 1815"/>
              <a:gd name="T2" fmla="*/ 1432 w 1433"/>
              <a:gd name="T3" fmla="*/ 1375 h 1815"/>
              <a:gd name="T4" fmla="*/ 1413 w 1433"/>
              <a:gd name="T5" fmla="*/ 1280 h 1815"/>
              <a:gd name="T6" fmla="*/ 859 w 1433"/>
              <a:gd name="T7" fmla="*/ 1146 h 1815"/>
              <a:gd name="T8" fmla="*/ 859 w 1433"/>
              <a:gd name="T9" fmla="*/ 1146 h 1815"/>
              <a:gd name="T10" fmla="*/ 534 w 1433"/>
              <a:gd name="T11" fmla="*/ 210 h 1815"/>
              <a:gd name="T12" fmla="*/ 210 w 1433"/>
              <a:gd name="T13" fmla="*/ 58 h 1815"/>
              <a:gd name="T14" fmla="*/ 38 w 1433"/>
              <a:gd name="T15" fmla="*/ 382 h 1815"/>
              <a:gd name="T16" fmla="*/ 515 w 1433"/>
              <a:gd name="T17" fmla="*/ 1814 h 1815"/>
              <a:gd name="T18" fmla="*/ 1011 w 1433"/>
              <a:gd name="T19" fmla="*/ 1642 h 1815"/>
              <a:gd name="T20" fmla="*/ 1011 w 1433"/>
              <a:gd name="T21" fmla="*/ 1604 h 1815"/>
              <a:gd name="T22" fmla="*/ 1279 w 1433"/>
              <a:gd name="T23" fmla="*/ 1509 h 1815"/>
              <a:gd name="T24" fmla="*/ 1432 w 1433"/>
              <a:gd name="T25" fmla="*/ 1375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3" h="1815">
                <a:moveTo>
                  <a:pt x="1432" y="1375"/>
                </a:moveTo>
                <a:lnTo>
                  <a:pt x="1432" y="1375"/>
                </a:lnTo>
                <a:cubicBezTo>
                  <a:pt x="1413" y="1280"/>
                  <a:pt x="1413" y="1280"/>
                  <a:pt x="1413" y="1280"/>
                </a:cubicBezTo>
                <a:cubicBezTo>
                  <a:pt x="1069" y="1470"/>
                  <a:pt x="859" y="1146"/>
                  <a:pt x="859" y="1146"/>
                </a:cubicBezTo>
                <a:lnTo>
                  <a:pt x="859" y="1146"/>
                </a:lnTo>
                <a:cubicBezTo>
                  <a:pt x="534" y="210"/>
                  <a:pt x="534" y="210"/>
                  <a:pt x="534" y="210"/>
                </a:cubicBezTo>
                <a:cubicBezTo>
                  <a:pt x="496" y="77"/>
                  <a:pt x="344" y="0"/>
                  <a:pt x="210" y="58"/>
                </a:cubicBezTo>
                <a:cubicBezTo>
                  <a:pt x="57" y="96"/>
                  <a:pt x="0" y="248"/>
                  <a:pt x="38" y="382"/>
                </a:cubicBezTo>
                <a:cubicBezTo>
                  <a:pt x="515" y="1814"/>
                  <a:pt x="515" y="1814"/>
                  <a:pt x="515" y="1814"/>
                </a:cubicBezTo>
                <a:cubicBezTo>
                  <a:pt x="1011" y="1642"/>
                  <a:pt x="1011" y="1642"/>
                  <a:pt x="1011" y="1642"/>
                </a:cubicBezTo>
                <a:cubicBezTo>
                  <a:pt x="1011" y="1604"/>
                  <a:pt x="1011" y="1604"/>
                  <a:pt x="1011" y="1604"/>
                </a:cubicBezTo>
                <a:cubicBezTo>
                  <a:pt x="1126" y="1566"/>
                  <a:pt x="1279" y="1528"/>
                  <a:pt x="1279" y="1509"/>
                </a:cubicBezTo>
                <a:cubicBezTo>
                  <a:pt x="1298" y="1509"/>
                  <a:pt x="1432" y="1375"/>
                  <a:pt x="1432" y="1375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Freeform 192">
            <a:extLst>
              <a:ext uri="{FF2B5EF4-FFF2-40B4-BE49-F238E27FC236}">
                <a16:creationId xmlns:a16="http://schemas.microsoft.com/office/drawing/2014/main" id="{62DAF0EE-5BC3-4A65-86F3-00EF719A6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113" y="4929188"/>
            <a:ext cx="214312" cy="266700"/>
          </a:xfrm>
          <a:custGeom>
            <a:avLst/>
            <a:gdLst>
              <a:gd name="T0" fmla="*/ 440 w 555"/>
              <a:gd name="T1" fmla="*/ 688 h 689"/>
              <a:gd name="T2" fmla="*/ 440 w 555"/>
              <a:gd name="T3" fmla="*/ 688 h 689"/>
              <a:gd name="T4" fmla="*/ 554 w 555"/>
              <a:gd name="T5" fmla="*/ 496 h 689"/>
              <a:gd name="T6" fmla="*/ 248 w 555"/>
              <a:gd name="T7" fmla="*/ 133 h 689"/>
              <a:gd name="T8" fmla="*/ 0 w 555"/>
              <a:gd name="T9" fmla="*/ 0 h 689"/>
              <a:gd name="T10" fmla="*/ 440 w 555"/>
              <a:gd name="T11" fmla="*/ 688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5" h="689">
                <a:moveTo>
                  <a:pt x="440" y="688"/>
                </a:moveTo>
                <a:lnTo>
                  <a:pt x="440" y="688"/>
                </a:lnTo>
                <a:cubicBezTo>
                  <a:pt x="554" y="496"/>
                  <a:pt x="554" y="496"/>
                  <a:pt x="554" y="496"/>
                </a:cubicBezTo>
                <a:cubicBezTo>
                  <a:pt x="248" y="133"/>
                  <a:pt x="248" y="133"/>
                  <a:pt x="248" y="13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53" y="363"/>
                  <a:pt x="440" y="688"/>
                </a:cubicBezTo>
              </a:path>
            </a:pathLst>
          </a:custGeom>
          <a:solidFill>
            <a:srgbClr val="FED6B6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Freeform 193">
            <a:extLst>
              <a:ext uri="{FF2B5EF4-FFF2-40B4-BE49-F238E27FC236}">
                <a16:creationId xmlns:a16="http://schemas.microsoft.com/office/drawing/2014/main" id="{3B931AFB-52C1-4C9F-ABE7-EB1C80F4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4268788"/>
            <a:ext cx="161925" cy="155575"/>
          </a:xfrm>
          <a:custGeom>
            <a:avLst/>
            <a:gdLst>
              <a:gd name="T0" fmla="*/ 248 w 421"/>
              <a:gd name="T1" fmla="*/ 362 h 402"/>
              <a:gd name="T2" fmla="*/ 248 w 421"/>
              <a:gd name="T3" fmla="*/ 362 h 402"/>
              <a:gd name="T4" fmla="*/ 19 w 421"/>
              <a:gd name="T5" fmla="*/ 248 h 402"/>
              <a:gd name="T6" fmla="*/ 172 w 421"/>
              <a:gd name="T7" fmla="*/ 19 h 402"/>
              <a:gd name="T8" fmla="*/ 401 w 421"/>
              <a:gd name="T9" fmla="*/ 152 h 402"/>
              <a:gd name="T10" fmla="*/ 248 w 421"/>
              <a:gd name="T11" fmla="*/ 362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1" h="402">
                <a:moveTo>
                  <a:pt x="248" y="362"/>
                </a:moveTo>
                <a:lnTo>
                  <a:pt x="248" y="362"/>
                </a:lnTo>
                <a:cubicBezTo>
                  <a:pt x="153" y="401"/>
                  <a:pt x="38" y="344"/>
                  <a:pt x="19" y="248"/>
                </a:cubicBezTo>
                <a:cubicBezTo>
                  <a:pt x="0" y="133"/>
                  <a:pt x="76" y="38"/>
                  <a:pt x="172" y="19"/>
                </a:cubicBezTo>
                <a:cubicBezTo>
                  <a:pt x="287" y="0"/>
                  <a:pt x="382" y="57"/>
                  <a:pt x="401" y="152"/>
                </a:cubicBezTo>
                <a:cubicBezTo>
                  <a:pt x="420" y="248"/>
                  <a:pt x="363" y="344"/>
                  <a:pt x="248" y="362"/>
                </a:cubicBez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Freeform 194">
            <a:extLst>
              <a:ext uri="{FF2B5EF4-FFF2-40B4-BE49-F238E27FC236}">
                <a16:creationId xmlns:a16="http://schemas.microsoft.com/office/drawing/2014/main" id="{1DDB7B0C-587B-42AA-9172-4EC8BBBC9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600" y="4313238"/>
            <a:ext cx="171450" cy="120650"/>
          </a:xfrm>
          <a:custGeom>
            <a:avLst/>
            <a:gdLst>
              <a:gd name="T0" fmla="*/ 0 w 440"/>
              <a:gd name="T1" fmla="*/ 134 h 307"/>
              <a:gd name="T2" fmla="*/ 57 w 440"/>
              <a:gd name="T3" fmla="*/ 306 h 307"/>
              <a:gd name="T4" fmla="*/ 439 w 440"/>
              <a:gd name="T5" fmla="*/ 211 h 307"/>
              <a:gd name="T6" fmla="*/ 382 w 440"/>
              <a:gd name="T7" fmla="*/ 0 h 307"/>
              <a:gd name="T8" fmla="*/ 0 w 440"/>
              <a:gd name="T9" fmla="*/ 13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307">
                <a:moveTo>
                  <a:pt x="0" y="134"/>
                </a:moveTo>
                <a:lnTo>
                  <a:pt x="57" y="306"/>
                </a:lnTo>
                <a:lnTo>
                  <a:pt x="439" y="211"/>
                </a:lnTo>
                <a:lnTo>
                  <a:pt x="382" y="0"/>
                </a:lnTo>
                <a:lnTo>
                  <a:pt x="0" y="134"/>
                </a:lnTo>
              </a:path>
            </a:pathLst>
          </a:custGeom>
          <a:solidFill>
            <a:srgbClr val="E3B69D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Freeform 195">
            <a:extLst>
              <a:ext uri="{FF2B5EF4-FFF2-40B4-BE49-F238E27FC236}">
                <a16:creationId xmlns:a16="http://schemas.microsoft.com/office/drawing/2014/main" id="{F44A9561-CE3C-47CE-9A9F-B3D343EDB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25" y="5075238"/>
            <a:ext cx="1243013" cy="2198687"/>
          </a:xfrm>
          <a:custGeom>
            <a:avLst/>
            <a:gdLst>
              <a:gd name="T0" fmla="*/ 3207 w 3208"/>
              <a:gd name="T1" fmla="*/ 5192 h 5670"/>
              <a:gd name="T2" fmla="*/ 1928 w 3208"/>
              <a:gd name="T3" fmla="*/ 5669 h 5670"/>
              <a:gd name="T4" fmla="*/ 0 w 3208"/>
              <a:gd name="T5" fmla="*/ 458 h 5670"/>
              <a:gd name="T6" fmla="*/ 1279 w 3208"/>
              <a:gd name="T7" fmla="*/ 0 h 5670"/>
              <a:gd name="T8" fmla="*/ 3207 w 3208"/>
              <a:gd name="T9" fmla="*/ 5192 h 5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08" h="5670">
                <a:moveTo>
                  <a:pt x="3207" y="5192"/>
                </a:moveTo>
                <a:lnTo>
                  <a:pt x="1928" y="5669"/>
                </a:lnTo>
                <a:lnTo>
                  <a:pt x="0" y="458"/>
                </a:lnTo>
                <a:lnTo>
                  <a:pt x="1279" y="0"/>
                </a:lnTo>
                <a:lnTo>
                  <a:pt x="3207" y="5192"/>
                </a:lnTo>
              </a:path>
            </a:pathLst>
          </a:custGeom>
          <a:solidFill>
            <a:srgbClr val="42424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Freeform 196">
            <a:extLst>
              <a:ext uri="{FF2B5EF4-FFF2-40B4-BE49-F238E27FC236}">
                <a16:creationId xmlns:a16="http://schemas.microsoft.com/office/drawing/2014/main" id="{1937766B-2079-4D24-9E1F-EB1636C0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5900" y="4240213"/>
            <a:ext cx="1301750" cy="650875"/>
          </a:xfrm>
          <a:custGeom>
            <a:avLst/>
            <a:gdLst>
              <a:gd name="T0" fmla="*/ 190 w 3361"/>
              <a:gd name="T1" fmla="*/ 0 h 1681"/>
              <a:gd name="T2" fmla="*/ 190 w 3361"/>
              <a:gd name="T3" fmla="*/ 0 h 1681"/>
              <a:gd name="T4" fmla="*/ 95 w 3361"/>
              <a:gd name="T5" fmla="*/ 134 h 1681"/>
              <a:gd name="T6" fmla="*/ 95 w 3361"/>
              <a:gd name="T7" fmla="*/ 134 h 1681"/>
              <a:gd name="T8" fmla="*/ 76 w 3361"/>
              <a:gd name="T9" fmla="*/ 172 h 1681"/>
              <a:gd name="T10" fmla="*/ 76 w 3361"/>
              <a:gd name="T11" fmla="*/ 172 h 1681"/>
              <a:gd name="T12" fmla="*/ 343 w 3361"/>
              <a:gd name="T13" fmla="*/ 1356 h 1681"/>
              <a:gd name="T14" fmla="*/ 400 w 3361"/>
              <a:gd name="T15" fmla="*/ 1432 h 1681"/>
              <a:gd name="T16" fmla="*/ 400 w 3361"/>
              <a:gd name="T17" fmla="*/ 1432 h 1681"/>
              <a:gd name="T18" fmla="*/ 400 w 3361"/>
              <a:gd name="T19" fmla="*/ 1432 h 1681"/>
              <a:gd name="T20" fmla="*/ 496 w 3361"/>
              <a:gd name="T21" fmla="*/ 1585 h 1681"/>
              <a:gd name="T22" fmla="*/ 2634 w 3361"/>
              <a:gd name="T23" fmla="*/ 1680 h 1681"/>
              <a:gd name="T24" fmla="*/ 3360 w 3361"/>
              <a:gd name="T25" fmla="*/ 688 h 1681"/>
              <a:gd name="T26" fmla="*/ 190 w 3361"/>
              <a:gd name="T27" fmla="*/ 0 h 1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61" h="1681">
                <a:moveTo>
                  <a:pt x="190" y="0"/>
                </a:moveTo>
                <a:lnTo>
                  <a:pt x="190" y="0"/>
                </a:lnTo>
                <a:cubicBezTo>
                  <a:pt x="133" y="58"/>
                  <a:pt x="95" y="134"/>
                  <a:pt x="95" y="134"/>
                </a:cubicBezTo>
                <a:lnTo>
                  <a:pt x="95" y="134"/>
                </a:lnTo>
                <a:cubicBezTo>
                  <a:pt x="76" y="172"/>
                  <a:pt x="76" y="172"/>
                  <a:pt x="76" y="172"/>
                </a:cubicBezTo>
                <a:lnTo>
                  <a:pt x="76" y="172"/>
                </a:lnTo>
                <a:cubicBezTo>
                  <a:pt x="76" y="172"/>
                  <a:pt x="0" y="745"/>
                  <a:pt x="343" y="1356"/>
                </a:cubicBezTo>
                <a:cubicBezTo>
                  <a:pt x="400" y="1432"/>
                  <a:pt x="400" y="1432"/>
                  <a:pt x="400" y="1432"/>
                </a:cubicBezTo>
                <a:lnTo>
                  <a:pt x="400" y="1432"/>
                </a:lnTo>
                <a:lnTo>
                  <a:pt x="400" y="1432"/>
                </a:lnTo>
                <a:cubicBezTo>
                  <a:pt x="496" y="1585"/>
                  <a:pt x="496" y="1585"/>
                  <a:pt x="496" y="1585"/>
                </a:cubicBezTo>
                <a:cubicBezTo>
                  <a:pt x="2634" y="1680"/>
                  <a:pt x="2634" y="1680"/>
                  <a:pt x="2634" y="1680"/>
                </a:cubicBezTo>
                <a:cubicBezTo>
                  <a:pt x="3360" y="688"/>
                  <a:pt x="3360" y="688"/>
                  <a:pt x="3360" y="688"/>
                </a:cubicBezTo>
                <a:lnTo>
                  <a:pt x="190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Freeform 197">
            <a:extLst>
              <a:ext uri="{FF2B5EF4-FFF2-40B4-BE49-F238E27FC236}">
                <a16:creationId xmlns:a16="http://schemas.microsoft.com/office/drawing/2014/main" id="{B8496480-912A-4B32-8B47-4342BDA3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25" y="4808538"/>
            <a:ext cx="917575" cy="392112"/>
          </a:xfrm>
          <a:custGeom>
            <a:avLst/>
            <a:gdLst>
              <a:gd name="T0" fmla="*/ 0 w 2369"/>
              <a:gd name="T1" fmla="*/ 0 h 1012"/>
              <a:gd name="T2" fmla="*/ 0 w 2369"/>
              <a:gd name="T3" fmla="*/ 0 h 1012"/>
              <a:gd name="T4" fmla="*/ 574 w 2369"/>
              <a:gd name="T5" fmla="*/ 515 h 1012"/>
              <a:gd name="T6" fmla="*/ 574 w 2369"/>
              <a:gd name="T7" fmla="*/ 1011 h 1012"/>
              <a:gd name="T8" fmla="*/ 1719 w 2369"/>
              <a:gd name="T9" fmla="*/ 1011 h 1012"/>
              <a:gd name="T10" fmla="*/ 1719 w 2369"/>
              <a:gd name="T11" fmla="*/ 496 h 1012"/>
              <a:gd name="T12" fmla="*/ 2368 w 2369"/>
              <a:gd name="T13" fmla="*/ 0 h 1012"/>
              <a:gd name="T14" fmla="*/ 0 w 2369"/>
              <a:gd name="T15" fmla="*/ 0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69" h="1012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249" y="515"/>
                  <a:pt x="574" y="515"/>
                </a:cubicBezTo>
                <a:cubicBezTo>
                  <a:pt x="574" y="1011"/>
                  <a:pt x="574" y="1011"/>
                  <a:pt x="574" y="1011"/>
                </a:cubicBezTo>
                <a:cubicBezTo>
                  <a:pt x="1719" y="1011"/>
                  <a:pt x="1719" y="1011"/>
                  <a:pt x="1719" y="1011"/>
                </a:cubicBezTo>
                <a:cubicBezTo>
                  <a:pt x="1719" y="496"/>
                  <a:pt x="1719" y="496"/>
                  <a:pt x="1719" y="496"/>
                </a:cubicBezTo>
                <a:cubicBezTo>
                  <a:pt x="1719" y="496"/>
                  <a:pt x="2044" y="496"/>
                  <a:pt x="2368" y="0"/>
                </a:cubicBezTo>
                <a:lnTo>
                  <a:pt x="0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Freeform 198">
            <a:extLst>
              <a:ext uri="{FF2B5EF4-FFF2-40B4-BE49-F238E27FC236}">
                <a16:creationId xmlns:a16="http://schemas.microsoft.com/office/drawing/2014/main" id="{7EDDA8DD-8147-4622-9ACB-FDDB9750E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4408488"/>
            <a:ext cx="947737" cy="438150"/>
          </a:xfrm>
          <a:custGeom>
            <a:avLst/>
            <a:gdLst>
              <a:gd name="T0" fmla="*/ 2444 w 2445"/>
              <a:gd name="T1" fmla="*/ 554 h 1128"/>
              <a:gd name="T2" fmla="*/ 2444 w 2445"/>
              <a:gd name="T3" fmla="*/ 554 h 1128"/>
              <a:gd name="T4" fmla="*/ 1222 w 2445"/>
              <a:gd name="T5" fmla="*/ 1127 h 1128"/>
              <a:gd name="T6" fmla="*/ 0 w 2445"/>
              <a:gd name="T7" fmla="*/ 554 h 1128"/>
              <a:gd name="T8" fmla="*/ 1222 w 2445"/>
              <a:gd name="T9" fmla="*/ 0 h 1128"/>
              <a:gd name="T10" fmla="*/ 2444 w 2445"/>
              <a:gd name="T11" fmla="*/ 554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45" h="1128">
                <a:moveTo>
                  <a:pt x="2444" y="554"/>
                </a:moveTo>
                <a:lnTo>
                  <a:pt x="2444" y="554"/>
                </a:lnTo>
                <a:cubicBezTo>
                  <a:pt x="2444" y="879"/>
                  <a:pt x="1890" y="1127"/>
                  <a:pt x="1222" y="1127"/>
                </a:cubicBezTo>
                <a:cubicBezTo>
                  <a:pt x="553" y="1127"/>
                  <a:pt x="0" y="879"/>
                  <a:pt x="0" y="554"/>
                </a:cubicBezTo>
                <a:cubicBezTo>
                  <a:pt x="0" y="249"/>
                  <a:pt x="553" y="0"/>
                  <a:pt x="1222" y="0"/>
                </a:cubicBezTo>
                <a:cubicBezTo>
                  <a:pt x="1890" y="0"/>
                  <a:pt x="2444" y="249"/>
                  <a:pt x="2444" y="554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Freeform 199">
            <a:extLst>
              <a:ext uri="{FF2B5EF4-FFF2-40B4-BE49-F238E27FC236}">
                <a16:creationId xmlns:a16="http://schemas.microsoft.com/office/drawing/2014/main" id="{9E317D21-7A0E-41D7-BF6D-78B6EE229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4195763"/>
            <a:ext cx="800100" cy="384175"/>
          </a:xfrm>
          <a:custGeom>
            <a:avLst/>
            <a:gdLst>
              <a:gd name="T0" fmla="*/ 0 w 2063"/>
              <a:gd name="T1" fmla="*/ 439 h 994"/>
              <a:gd name="T2" fmla="*/ 96 w 2063"/>
              <a:gd name="T3" fmla="*/ 38 h 994"/>
              <a:gd name="T4" fmla="*/ 859 w 2063"/>
              <a:gd name="T5" fmla="*/ 0 h 994"/>
              <a:gd name="T6" fmla="*/ 1394 w 2063"/>
              <a:gd name="T7" fmla="*/ 172 h 994"/>
              <a:gd name="T8" fmla="*/ 2024 w 2063"/>
              <a:gd name="T9" fmla="*/ 324 h 994"/>
              <a:gd name="T10" fmla="*/ 2062 w 2063"/>
              <a:gd name="T11" fmla="*/ 687 h 994"/>
              <a:gd name="T12" fmla="*/ 1718 w 2063"/>
              <a:gd name="T13" fmla="*/ 993 h 994"/>
              <a:gd name="T14" fmla="*/ 0 w 2063"/>
              <a:gd name="T15" fmla="*/ 439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63" h="994">
                <a:moveTo>
                  <a:pt x="0" y="439"/>
                </a:moveTo>
                <a:lnTo>
                  <a:pt x="96" y="38"/>
                </a:lnTo>
                <a:lnTo>
                  <a:pt x="859" y="0"/>
                </a:lnTo>
                <a:lnTo>
                  <a:pt x="1394" y="172"/>
                </a:lnTo>
                <a:lnTo>
                  <a:pt x="2024" y="324"/>
                </a:lnTo>
                <a:lnTo>
                  <a:pt x="2062" y="687"/>
                </a:lnTo>
                <a:lnTo>
                  <a:pt x="1718" y="993"/>
                </a:lnTo>
                <a:lnTo>
                  <a:pt x="0" y="439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3" name="Freeform 200">
            <a:extLst>
              <a:ext uri="{FF2B5EF4-FFF2-40B4-BE49-F238E27FC236}">
                <a16:creationId xmlns:a16="http://schemas.microsoft.com/office/drawing/2014/main" id="{5CA54996-331D-4DB5-8273-DB2081EC8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62288"/>
            <a:ext cx="1190625" cy="1844675"/>
          </a:xfrm>
          <a:custGeom>
            <a:avLst/>
            <a:gdLst>
              <a:gd name="T0" fmla="*/ 2501 w 3074"/>
              <a:gd name="T1" fmla="*/ 20 h 4756"/>
              <a:gd name="T2" fmla="*/ 2501 w 3074"/>
              <a:gd name="T3" fmla="*/ 20 h 4756"/>
              <a:gd name="T4" fmla="*/ 1699 w 3074"/>
              <a:gd name="T5" fmla="*/ 0 h 4756"/>
              <a:gd name="T6" fmla="*/ 1107 w 3074"/>
              <a:gd name="T7" fmla="*/ 592 h 4756"/>
              <a:gd name="T8" fmla="*/ 1088 w 3074"/>
              <a:gd name="T9" fmla="*/ 1566 h 4756"/>
              <a:gd name="T10" fmla="*/ 0 w 3074"/>
              <a:gd name="T11" fmla="*/ 2006 h 4756"/>
              <a:gd name="T12" fmla="*/ 1088 w 3074"/>
              <a:gd name="T13" fmla="*/ 2006 h 4756"/>
              <a:gd name="T14" fmla="*/ 1050 w 3074"/>
              <a:gd name="T15" fmla="*/ 4144 h 4756"/>
              <a:gd name="T16" fmla="*/ 1641 w 3074"/>
              <a:gd name="T17" fmla="*/ 4736 h 4756"/>
              <a:gd name="T18" fmla="*/ 2425 w 3074"/>
              <a:gd name="T19" fmla="*/ 4755 h 4756"/>
              <a:gd name="T20" fmla="*/ 3016 w 3074"/>
              <a:gd name="T21" fmla="*/ 4163 h 4756"/>
              <a:gd name="T22" fmla="*/ 3073 w 3074"/>
              <a:gd name="T23" fmla="*/ 612 h 4756"/>
              <a:gd name="T24" fmla="*/ 2501 w 3074"/>
              <a:gd name="T25" fmla="*/ 20 h 4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74" h="4756">
                <a:moveTo>
                  <a:pt x="2501" y="20"/>
                </a:moveTo>
                <a:lnTo>
                  <a:pt x="2501" y="20"/>
                </a:lnTo>
                <a:cubicBezTo>
                  <a:pt x="1699" y="0"/>
                  <a:pt x="1699" y="0"/>
                  <a:pt x="1699" y="0"/>
                </a:cubicBezTo>
                <a:cubicBezTo>
                  <a:pt x="1374" y="0"/>
                  <a:pt x="1107" y="268"/>
                  <a:pt x="1107" y="592"/>
                </a:cubicBezTo>
                <a:cubicBezTo>
                  <a:pt x="1088" y="1566"/>
                  <a:pt x="1088" y="1566"/>
                  <a:pt x="1088" y="1566"/>
                </a:cubicBezTo>
                <a:cubicBezTo>
                  <a:pt x="668" y="1814"/>
                  <a:pt x="0" y="2006"/>
                  <a:pt x="0" y="2006"/>
                </a:cubicBezTo>
                <a:cubicBezTo>
                  <a:pt x="515" y="2101"/>
                  <a:pt x="859" y="2063"/>
                  <a:pt x="1088" y="2006"/>
                </a:cubicBezTo>
                <a:cubicBezTo>
                  <a:pt x="1050" y="4144"/>
                  <a:pt x="1050" y="4144"/>
                  <a:pt x="1050" y="4144"/>
                </a:cubicBezTo>
                <a:cubicBezTo>
                  <a:pt x="1050" y="4468"/>
                  <a:pt x="1298" y="4736"/>
                  <a:pt x="1641" y="4736"/>
                </a:cubicBezTo>
                <a:cubicBezTo>
                  <a:pt x="2425" y="4755"/>
                  <a:pt x="2425" y="4755"/>
                  <a:pt x="2425" y="4755"/>
                </a:cubicBezTo>
                <a:cubicBezTo>
                  <a:pt x="2749" y="4755"/>
                  <a:pt x="3016" y="4487"/>
                  <a:pt x="3016" y="4163"/>
                </a:cubicBezTo>
                <a:cubicBezTo>
                  <a:pt x="3073" y="612"/>
                  <a:pt x="3073" y="612"/>
                  <a:pt x="3073" y="612"/>
                </a:cubicBezTo>
                <a:cubicBezTo>
                  <a:pt x="3073" y="287"/>
                  <a:pt x="2825" y="20"/>
                  <a:pt x="2501" y="20"/>
                </a:cubicBezTo>
              </a:path>
            </a:pathLst>
          </a:custGeom>
          <a:solidFill>
            <a:srgbClr val="BFEA1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4" name="Freeform 201">
            <a:extLst>
              <a:ext uri="{FF2B5EF4-FFF2-40B4-BE49-F238E27FC236}">
                <a16:creationId xmlns:a16="http://schemas.microsoft.com/office/drawing/2014/main" id="{AE4F9DA0-79EA-4CB5-BD4E-2173236DF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4084638"/>
            <a:ext cx="341313" cy="282575"/>
          </a:xfrm>
          <a:custGeom>
            <a:avLst/>
            <a:gdLst>
              <a:gd name="T0" fmla="*/ 688 w 880"/>
              <a:gd name="T1" fmla="*/ 0 h 727"/>
              <a:gd name="T2" fmla="*/ 688 w 880"/>
              <a:gd name="T3" fmla="*/ 0 h 727"/>
              <a:gd name="T4" fmla="*/ 153 w 880"/>
              <a:gd name="T5" fmla="*/ 287 h 727"/>
              <a:gd name="T6" fmla="*/ 153 w 880"/>
              <a:gd name="T7" fmla="*/ 287 h 727"/>
              <a:gd name="T8" fmla="*/ 0 w 880"/>
              <a:gd name="T9" fmla="*/ 421 h 727"/>
              <a:gd name="T10" fmla="*/ 172 w 880"/>
              <a:gd name="T11" fmla="*/ 726 h 727"/>
              <a:gd name="T12" fmla="*/ 879 w 880"/>
              <a:gd name="T13" fmla="*/ 344 h 727"/>
              <a:gd name="T14" fmla="*/ 688 w 880"/>
              <a:gd name="T15" fmla="*/ 0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0" h="727">
                <a:moveTo>
                  <a:pt x="688" y="0"/>
                </a:moveTo>
                <a:lnTo>
                  <a:pt x="688" y="0"/>
                </a:lnTo>
                <a:cubicBezTo>
                  <a:pt x="153" y="287"/>
                  <a:pt x="153" y="287"/>
                  <a:pt x="153" y="287"/>
                </a:cubicBezTo>
                <a:lnTo>
                  <a:pt x="153" y="287"/>
                </a:lnTo>
                <a:cubicBezTo>
                  <a:pt x="153" y="287"/>
                  <a:pt x="39" y="363"/>
                  <a:pt x="0" y="421"/>
                </a:cubicBezTo>
                <a:cubicBezTo>
                  <a:pt x="172" y="726"/>
                  <a:pt x="172" y="726"/>
                  <a:pt x="172" y="726"/>
                </a:cubicBezTo>
                <a:cubicBezTo>
                  <a:pt x="879" y="344"/>
                  <a:pt x="879" y="344"/>
                  <a:pt x="879" y="344"/>
                </a:cubicBezTo>
                <a:lnTo>
                  <a:pt x="688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5" name="Freeform 202">
            <a:extLst>
              <a:ext uri="{FF2B5EF4-FFF2-40B4-BE49-F238E27FC236}">
                <a16:creationId xmlns:a16="http://schemas.microsoft.com/office/drawing/2014/main" id="{77C65CB4-90E0-41BD-B7B0-D31F53985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4070350"/>
            <a:ext cx="155575" cy="155575"/>
          </a:xfrm>
          <a:custGeom>
            <a:avLst/>
            <a:gdLst>
              <a:gd name="T0" fmla="*/ 401 w 402"/>
              <a:gd name="T1" fmla="*/ 209 h 401"/>
              <a:gd name="T2" fmla="*/ 401 w 402"/>
              <a:gd name="T3" fmla="*/ 209 h 401"/>
              <a:gd name="T4" fmla="*/ 211 w 402"/>
              <a:gd name="T5" fmla="*/ 400 h 401"/>
              <a:gd name="T6" fmla="*/ 0 w 402"/>
              <a:gd name="T7" fmla="*/ 209 h 401"/>
              <a:gd name="T8" fmla="*/ 211 w 402"/>
              <a:gd name="T9" fmla="*/ 0 h 401"/>
              <a:gd name="T10" fmla="*/ 401 w 402"/>
              <a:gd name="T11" fmla="*/ 209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2" h="401">
                <a:moveTo>
                  <a:pt x="401" y="209"/>
                </a:moveTo>
                <a:lnTo>
                  <a:pt x="401" y="209"/>
                </a:lnTo>
                <a:cubicBezTo>
                  <a:pt x="401" y="324"/>
                  <a:pt x="306" y="400"/>
                  <a:pt x="211" y="400"/>
                </a:cubicBezTo>
                <a:cubicBezTo>
                  <a:pt x="96" y="400"/>
                  <a:pt x="0" y="324"/>
                  <a:pt x="0" y="209"/>
                </a:cubicBezTo>
                <a:cubicBezTo>
                  <a:pt x="0" y="95"/>
                  <a:pt x="96" y="0"/>
                  <a:pt x="211" y="0"/>
                </a:cubicBezTo>
                <a:cubicBezTo>
                  <a:pt x="306" y="0"/>
                  <a:pt x="401" y="95"/>
                  <a:pt x="401" y="209"/>
                </a:cubicBez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Freeform 203">
            <a:extLst>
              <a:ext uri="{FF2B5EF4-FFF2-40B4-BE49-F238E27FC236}">
                <a16:creationId xmlns:a16="http://schemas.microsoft.com/office/drawing/2014/main" id="{A6850434-250F-4B39-A4CB-0380DA535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763" y="4002088"/>
            <a:ext cx="252412" cy="209550"/>
          </a:xfrm>
          <a:custGeom>
            <a:avLst/>
            <a:gdLst>
              <a:gd name="T0" fmla="*/ 496 w 650"/>
              <a:gd name="T1" fmla="*/ 0 h 536"/>
              <a:gd name="T2" fmla="*/ 649 w 650"/>
              <a:gd name="T3" fmla="*/ 268 h 536"/>
              <a:gd name="T4" fmla="*/ 153 w 650"/>
              <a:gd name="T5" fmla="*/ 535 h 536"/>
              <a:gd name="T6" fmla="*/ 0 w 650"/>
              <a:gd name="T7" fmla="*/ 268 h 536"/>
              <a:gd name="T8" fmla="*/ 496 w 650"/>
              <a:gd name="T9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536">
                <a:moveTo>
                  <a:pt x="496" y="0"/>
                </a:moveTo>
                <a:lnTo>
                  <a:pt x="649" y="268"/>
                </a:lnTo>
                <a:lnTo>
                  <a:pt x="153" y="535"/>
                </a:lnTo>
                <a:lnTo>
                  <a:pt x="0" y="268"/>
                </a:lnTo>
                <a:lnTo>
                  <a:pt x="496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7" name="Freeform 204">
            <a:extLst>
              <a:ext uri="{FF2B5EF4-FFF2-40B4-BE49-F238E27FC236}">
                <a16:creationId xmlns:a16="http://schemas.microsoft.com/office/drawing/2014/main" id="{AF5ABF96-5EC7-4F4B-9E04-A4CCF3285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0" y="4100513"/>
            <a:ext cx="125413" cy="125412"/>
          </a:xfrm>
          <a:custGeom>
            <a:avLst/>
            <a:gdLst>
              <a:gd name="T0" fmla="*/ 0 w 326"/>
              <a:gd name="T1" fmla="*/ 153 h 325"/>
              <a:gd name="T2" fmla="*/ 0 w 326"/>
              <a:gd name="T3" fmla="*/ 153 h 325"/>
              <a:gd name="T4" fmla="*/ 173 w 326"/>
              <a:gd name="T5" fmla="*/ 0 h 325"/>
              <a:gd name="T6" fmla="*/ 325 w 326"/>
              <a:gd name="T7" fmla="*/ 153 h 325"/>
              <a:gd name="T8" fmla="*/ 173 w 326"/>
              <a:gd name="T9" fmla="*/ 324 h 325"/>
              <a:gd name="T10" fmla="*/ 0 w 326"/>
              <a:gd name="T11" fmla="*/ 153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6" h="325">
                <a:moveTo>
                  <a:pt x="0" y="153"/>
                </a:moveTo>
                <a:lnTo>
                  <a:pt x="0" y="153"/>
                </a:lnTo>
                <a:cubicBezTo>
                  <a:pt x="0" y="76"/>
                  <a:pt x="77" y="0"/>
                  <a:pt x="173" y="0"/>
                </a:cubicBezTo>
                <a:cubicBezTo>
                  <a:pt x="268" y="0"/>
                  <a:pt x="325" y="76"/>
                  <a:pt x="325" y="153"/>
                </a:cubicBezTo>
                <a:cubicBezTo>
                  <a:pt x="325" y="248"/>
                  <a:pt x="268" y="324"/>
                  <a:pt x="173" y="324"/>
                </a:cubicBezTo>
                <a:cubicBezTo>
                  <a:pt x="77" y="324"/>
                  <a:pt x="0" y="248"/>
                  <a:pt x="0" y="153"/>
                </a:cubicBez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Freeform 205">
            <a:extLst>
              <a:ext uri="{FF2B5EF4-FFF2-40B4-BE49-F238E27FC236}">
                <a16:creationId xmlns:a16="http://schemas.microsoft.com/office/drawing/2014/main" id="{9B885F55-4AF2-4D3D-A1B1-02CF1E14B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0" y="4135438"/>
            <a:ext cx="295275" cy="244475"/>
          </a:xfrm>
          <a:custGeom>
            <a:avLst/>
            <a:gdLst>
              <a:gd name="T0" fmla="*/ 611 w 765"/>
              <a:gd name="T1" fmla="*/ 0 h 631"/>
              <a:gd name="T2" fmla="*/ 764 w 765"/>
              <a:gd name="T3" fmla="*/ 287 h 631"/>
              <a:gd name="T4" fmla="*/ 153 w 765"/>
              <a:gd name="T5" fmla="*/ 630 h 631"/>
              <a:gd name="T6" fmla="*/ 0 w 765"/>
              <a:gd name="T7" fmla="*/ 344 h 631"/>
              <a:gd name="T8" fmla="*/ 611 w 765"/>
              <a:gd name="T9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631">
                <a:moveTo>
                  <a:pt x="611" y="0"/>
                </a:moveTo>
                <a:lnTo>
                  <a:pt x="764" y="287"/>
                </a:lnTo>
                <a:lnTo>
                  <a:pt x="153" y="630"/>
                </a:lnTo>
                <a:lnTo>
                  <a:pt x="0" y="344"/>
                </a:lnTo>
                <a:lnTo>
                  <a:pt x="611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9" name="Freeform 206">
            <a:extLst>
              <a:ext uri="{FF2B5EF4-FFF2-40B4-BE49-F238E27FC236}">
                <a16:creationId xmlns:a16="http://schemas.microsoft.com/office/drawing/2014/main" id="{184BA989-1CA2-484F-9930-359F35E2F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4262438"/>
            <a:ext cx="127000" cy="127000"/>
          </a:xfrm>
          <a:custGeom>
            <a:avLst/>
            <a:gdLst>
              <a:gd name="T0" fmla="*/ 0 w 325"/>
              <a:gd name="T1" fmla="*/ 152 h 325"/>
              <a:gd name="T2" fmla="*/ 0 w 325"/>
              <a:gd name="T3" fmla="*/ 152 h 325"/>
              <a:gd name="T4" fmla="*/ 172 w 325"/>
              <a:gd name="T5" fmla="*/ 0 h 325"/>
              <a:gd name="T6" fmla="*/ 324 w 325"/>
              <a:gd name="T7" fmla="*/ 152 h 325"/>
              <a:gd name="T8" fmla="*/ 172 w 325"/>
              <a:gd name="T9" fmla="*/ 324 h 325"/>
              <a:gd name="T10" fmla="*/ 0 w 325"/>
              <a:gd name="T11" fmla="*/ 15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5" h="325">
                <a:moveTo>
                  <a:pt x="0" y="152"/>
                </a:moveTo>
                <a:lnTo>
                  <a:pt x="0" y="152"/>
                </a:lnTo>
                <a:cubicBezTo>
                  <a:pt x="0" y="76"/>
                  <a:pt x="76" y="0"/>
                  <a:pt x="172" y="0"/>
                </a:cubicBezTo>
                <a:cubicBezTo>
                  <a:pt x="248" y="0"/>
                  <a:pt x="324" y="76"/>
                  <a:pt x="324" y="152"/>
                </a:cubicBezTo>
                <a:cubicBezTo>
                  <a:pt x="324" y="248"/>
                  <a:pt x="248" y="324"/>
                  <a:pt x="172" y="324"/>
                </a:cubicBezTo>
                <a:cubicBezTo>
                  <a:pt x="76" y="324"/>
                  <a:pt x="0" y="248"/>
                  <a:pt x="0" y="152"/>
                </a:cubicBez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0" name="Freeform 207">
            <a:extLst>
              <a:ext uri="{FF2B5EF4-FFF2-40B4-BE49-F238E27FC236}">
                <a16:creationId xmlns:a16="http://schemas.microsoft.com/office/drawing/2014/main" id="{253BAAD0-4B6B-4E39-B081-1BF6A008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4284663"/>
            <a:ext cx="250825" cy="215900"/>
          </a:xfrm>
          <a:custGeom>
            <a:avLst/>
            <a:gdLst>
              <a:gd name="T0" fmla="*/ 496 w 650"/>
              <a:gd name="T1" fmla="*/ 0 h 555"/>
              <a:gd name="T2" fmla="*/ 649 w 650"/>
              <a:gd name="T3" fmla="*/ 287 h 555"/>
              <a:gd name="T4" fmla="*/ 153 w 650"/>
              <a:gd name="T5" fmla="*/ 554 h 555"/>
              <a:gd name="T6" fmla="*/ 0 w 650"/>
              <a:gd name="T7" fmla="*/ 267 h 555"/>
              <a:gd name="T8" fmla="*/ 496 w 650"/>
              <a:gd name="T9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555">
                <a:moveTo>
                  <a:pt x="496" y="0"/>
                </a:moveTo>
                <a:lnTo>
                  <a:pt x="649" y="287"/>
                </a:lnTo>
                <a:lnTo>
                  <a:pt x="153" y="554"/>
                </a:lnTo>
                <a:lnTo>
                  <a:pt x="0" y="267"/>
                </a:lnTo>
                <a:lnTo>
                  <a:pt x="496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1" name="Freeform 208">
            <a:extLst>
              <a:ext uri="{FF2B5EF4-FFF2-40B4-BE49-F238E27FC236}">
                <a16:creationId xmlns:a16="http://schemas.microsoft.com/office/drawing/2014/main" id="{A82ACE9D-B511-4FBB-9E02-1AE299381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00" y="4379913"/>
            <a:ext cx="127000" cy="127000"/>
          </a:xfrm>
          <a:custGeom>
            <a:avLst/>
            <a:gdLst>
              <a:gd name="T0" fmla="*/ 0 w 325"/>
              <a:gd name="T1" fmla="*/ 153 h 326"/>
              <a:gd name="T2" fmla="*/ 0 w 325"/>
              <a:gd name="T3" fmla="*/ 153 h 326"/>
              <a:gd name="T4" fmla="*/ 153 w 325"/>
              <a:gd name="T5" fmla="*/ 0 h 326"/>
              <a:gd name="T6" fmla="*/ 324 w 325"/>
              <a:gd name="T7" fmla="*/ 153 h 326"/>
              <a:gd name="T8" fmla="*/ 153 w 325"/>
              <a:gd name="T9" fmla="*/ 325 h 326"/>
              <a:gd name="T10" fmla="*/ 0 w 325"/>
              <a:gd name="T11" fmla="*/ 153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5" h="326">
                <a:moveTo>
                  <a:pt x="0" y="153"/>
                </a:moveTo>
                <a:lnTo>
                  <a:pt x="0" y="153"/>
                </a:lnTo>
                <a:cubicBezTo>
                  <a:pt x="0" y="76"/>
                  <a:pt x="57" y="0"/>
                  <a:pt x="153" y="0"/>
                </a:cubicBezTo>
                <a:cubicBezTo>
                  <a:pt x="248" y="0"/>
                  <a:pt x="324" y="76"/>
                  <a:pt x="324" y="153"/>
                </a:cubicBezTo>
                <a:cubicBezTo>
                  <a:pt x="324" y="248"/>
                  <a:pt x="248" y="325"/>
                  <a:pt x="153" y="325"/>
                </a:cubicBezTo>
                <a:cubicBezTo>
                  <a:pt x="57" y="325"/>
                  <a:pt x="0" y="248"/>
                  <a:pt x="0" y="153"/>
                </a:cubicBez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2" name="Freeform 209">
            <a:extLst>
              <a:ext uri="{FF2B5EF4-FFF2-40B4-BE49-F238E27FC236}">
                <a16:creationId xmlns:a16="http://schemas.microsoft.com/office/drawing/2014/main" id="{F6A233A4-F7C7-4F48-9762-CD597D4EC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0" y="4424363"/>
            <a:ext cx="184150" cy="155575"/>
          </a:xfrm>
          <a:custGeom>
            <a:avLst/>
            <a:gdLst>
              <a:gd name="T0" fmla="*/ 362 w 478"/>
              <a:gd name="T1" fmla="*/ 0 h 402"/>
              <a:gd name="T2" fmla="*/ 477 w 478"/>
              <a:gd name="T3" fmla="*/ 210 h 402"/>
              <a:gd name="T4" fmla="*/ 114 w 478"/>
              <a:gd name="T5" fmla="*/ 401 h 402"/>
              <a:gd name="T6" fmla="*/ 0 w 478"/>
              <a:gd name="T7" fmla="*/ 191 h 402"/>
              <a:gd name="T8" fmla="*/ 362 w 478"/>
              <a:gd name="T9" fmla="*/ 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8" h="402">
                <a:moveTo>
                  <a:pt x="362" y="0"/>
                </a:moveTo>
                <a:lnTo>
                  <a:pt x="477" y="210"/>
                </a:lnTo>
                <a:lnTo>
                  <a:pt x="114" y="401"/>
                </a:lnTo>
                <a:lnTo>
                  <a:pt x="0" y="191"/>
                </a:lnTo>
                <a:lnTo>
                  <a:pt x="362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3" name="Freeform 210">
            <a:extLst>
              <a:ext uri="{FF2B5EF4-FFF2-40B4-BE49-F238E27FC236}">
                <a16:creationId xmlns:a16="http://schemas.microsoft.com/office/drawing/2014/main" id="{38131AD6-D5C8-45F8-BA89-629A311F6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4925" y="4491038"/>
            <a:ext cx="95250" cy="95250"/>
          </a:xfrm>
          <a:custGeom>
            <a:avLst/>
            <a:gdLst>
              <a:gd name="T0" fmla="*/ 0 w 249"/>
              <a:gd name="T1" fmla="*/ 133 h 249"/>
              <a:gd name="T2" fmla="*/ 0 w 249"/>
              <a:gd name="T3" fmla="*/ 133 h 249"/>
              <a:gd name="T4" fmla="*/ 133 w 249"/>
              <a:gd name="T5" fmla="*/ 0 h 249"/>
              <a:gd name="T6" fmla="*/ 248 w 249"/>
              <a:gd name="T7" fmla="*/ 133 h 249"/>
              <a:gd name="T8" fmla="*/ 133 w 249"/>
              <a:gd name="T9" fmla="*/ 248 h 249"/>
              <a:gd name="T10" fmla="*/ 0 w 249"/>
              <a:gd name="T11" fmla="*/ 133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" h="249">
                <a:moveTo>
                  <a:pt x="0" y="133"/>
                </a:moveTo>
                <a:lnTo>
                  <a:pt x="0" y="133"/>
                </a:lnTo>
                <a:cubicBezTo>
                  <a:pt x="0" y="57"/>
                  <a:pt x="56" y="0"/>
                  <a:pt x="133" y="0"/>
                </a:cubicBezTo>
                <a:cubicBezTo>
                  <a:pt x="190" y="0"/>
                  <a:pt x="248" y="57"/>
                  <a:pt x="248" y="133"/>
                </a:cubicBezTo>
                <a:cubicBezTo>
                  <a:pt x="248" y="210"/>
                  <a:pt x="190" y="248"/>
                  <a:pt x="133" y="248"/>
                </a:cubicBezTo>
                <a:cubicBezTo>
                  <a:pt x="56" y="248"/>
                  <a:pt x="0" y="210"/>
                  <a:pt x="0" y="133"/>
                </a:cubicBez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Freeform 211">
            <a:extLst>
              <a:ext uri="{FF2B5EF4-FFF2-40B4-BE49-F238E27FC236}">
                <a16:creationId xmlns:a16="http://schemas.microsoft.com/office/drawing/2014/main" id="{27C8A260-86DA-4A54-AC1B-C83C50B35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4002088"/>
            <a:ext cx="119063" cy="517525"/>
          </a:xfrm>
          <a:custGeom>
            <a:avLst/>
            <a:gdLst>
              <a:gd name="T0" fmla="*/ 95 w 306"/>
              <a:gd name="T1" fmla="*/ 0 h 1338"/>
              <a:gd name="T2" fmla="*/ 95 w 306"/>
              <a:gd name="T3" fmla="*/ 0 h 1338"/>
              <a:gd name="T4" fmla="*/ 248 w 306"/>
              <a:gd name="T5" fmla="*/ 268 h 1338"/>
              <a:gd name="T6" fmla="*/ 114 w 306"/>
              <a:gd name="T7" fmla="*/ 344 h 1338"/>
              <a:gd name="T8" fmla="*/ 267 w 306"/>
              <a:gd name="T9" fmla="*/ 631 h 1338"/>
              <a:gd name="T10" fmla="*/ 114 w 306"/>
              <a:gd name="T11" fmla="*/ 726 h 1338"/>
              <a:gd name="T12" fmla="*/ 267 w 306"/>
              <a:gd name="T13" fmla="*/ 1013 h 1338"/>
              <a:gd name="T14" fmla="*/ 114 w 306"/>
              <a:gd name="T15" fmla="*/ 1089 h 1338"/>
              <a:gd name="T16" fmla="*/ 229 w 306"/>
              <a:gd name="T17" fmla="*/ 1299 h 1338"/>
              <a:gd name="T18" fmla="*/ 0 w 306"/>
              <a:gd name="T19" fmla="*/ 1337 h 1338"/>
              <a:gd name="T20" fmla="*/ 95 w 306"/>
              <a:gd name="T21" fmla="*/ 0 h 1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6" h="1338">
                <a:moveTo>
                  <a:pt x="95" y="0"/>
                </a:moveTo>
                <a:lnTo>
                  <a:pt x="95" y="0"/>
                </a:lnTo>
                <a:cubicBezTo>
                  <a:pt x="95" y="0"/>
                  <a:pt x="305" y="58"/>
                  <a:pt x="248" y="268"/>
                </a:cubicBezTo>
                <a:cubicBezTo>
                  <a:pt x="114" y="344"/>
                  <a:pt x="114" y="344"/>
                  <a:pt x="114" y="344"/>
                </a:cubicBezTo>
                <a:cubicBezTo>
                  <a:pt x="114" y="344"/>
                  <a:pt x="287" y="402"/>
                  <a:pt x="267" y="631"/>
                </a:cubicBezTo>
                <a:cubicBezTo>
                  <a:pt x="114" y="726"/>
                  <a:pt x="114" y="726"/>
                  <a:pt x="114" y="726"/>
                </a:cubicBezTo>
                <a:cubicBezTo>
                  <a:pt x="114" y="726"/>
                  <a:pt x="305" y="783"/>
                  <a:pt x="267" y="1013"/>
                </a:cubicBezTo>
                <a:cubicBezTo>
                  <a:pt x="114" y="1089"/>
                  <a:pt x="114" y="1089"/>
                  <a:pt x="114" y="1089"/>
                </a:cubicBezTo>
                <a:cubicBezTo>
                  <a:pt x="114" y="1089"/>
                  <a:pt x="267" y="1127"/>
                  <a:pt x="229" y="1299"/>
                </a:cubicBezTo>
                <a:cubicBezTo>
                  <a:pt x="0" y="1337"/>
                  <a:pt x="0" y="1337"/>
                  <a:pt x="0" y="1337"/>
                </a:cubicBezTo>
                <a:lnTo>
                  <a:pt x="95" y="0"/>
                </a:lnTo>
              </a:path>
            </a:pathLst>
          </a:custGeom>
          <a:solidFill>
            <a:srgbClr val="F9D3B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Freeform 212">
            <a:extLst>
              <a:ext uri="{FF2B5EF4-FFF2-40B4-BE49-F238E27FC236}">
                <a16:creationId xmlns:a16="http://schemas.microsoft.com/office/drawing/2014/main" id="{2B004772-D422-46B9-9B89-AB9C5B77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4100513"/>
            <a:ext cx="103188" cy="117475"/>
          </a:xfrm>
          <a:custGeom>
            <a:avLst/>
            <a:gdLst>
              <a:gd name="T0" fmla="*/ 229 w 268"/>
              <a:gd name="T1" fmla="*/ 95 h 306"/>
              <a:gd name="T2" fmla="*/ 229 w 268"/>
              <a:gd name="T3" fmla="*/ 95 h 306"/>
              <a:gd name="T4" fmla="*/ 191 w 268"/>
              <a:gd name="T5" fmla="*/ 267 h 306"/>
              <a:gd name="T6" fmla="*/ 38 w 268"/>
              <a:gd name="T7" fmla="*/ 209 h 306"/>
              <a:gd name="T8" fmla="*/ 57 w 268"/>
              <a:gd name="T9" fmla="*/ 38 h 306"/>
              <a:gd name="T10" fmla="*/ 229 w 268"/>
              <a:gd name="T11" fmla="*/ 95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" h="306">
                <a:moveTo>
                  <a:pt x="229" y="95"/>
                </a:moveTo>
                <a:lnTo>
                  <a:pt x="229" y="95"/>
                </a:lnTo>
                <a:cubicBezTo>
                  <a:pt x="267" y="172"/>
                  <a:pt x="248" y="248"/>
                  <a:pt x="191" y="267"/>
                </a:cubicBezTo>
                <a:cubicBezTo>
                  <a:pt x="133" y="305"/>
                  <a:pt x="57" y="267"/>
                  <a:pt x="38" y="209"/>
                </a:cubicBezTo>
                <a:cubicBezTo>
                  <a:pt x="0" y="133"/>
                  <a:pt x="0" y="57"/>
                  <a:pt x="57" y="38"/>
                </a:cubicBezTo>
                <a:cubicBezTo>
                  <a:pt x="115" y="0"/>
                  <a:pt x="191" y="38"/>
                  <a:pt x="229" y="95"/>
                </a:cubicBezTo>
              </a:path>
            </a:pathLst>
          </a:custGeom>
          <a:solidFill>
            <a:srgbClr val="E6D6C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Freeform 213">
            <a:extLst>
              <a:ext uri="{FF2B5EF4-FFF2-40B4-BE49-F238E27FC236}">
                <a16:creationId xmlns:a16="http://schemas.microsoft.com/office/drawing/2014/main" id="{2C5B0576-70D9-44F7-8B1A-8EADDA075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025" y="4262438"/>
            <a:ext cx="103188" cy="117475"/>
          </a:xfrm>
          <a:custGeom>
            <a:avLst/>
            <a:gdLst>
              <a:gd name="T0" fmla="*/ 230 w 268"/>
              <a:gd name="T1" fmla="*/ 95 h 306"/>
              <a:gd name="T2" fmla="*/ 230 w 268"/>
              <a:gd name="T3" fmla="*/ 95 h 306"/>
              <a:gd name="T4" fmla="*/ 210 w 268"/>
              <a:gd name="T5" fmla="*/ 267 h 306"/>
              <a:gd name="T6" fmla="*/ 38 w 268"/>
              <a:gd name="T7" fmla="*/ 210 h 306"/>
              <a:gd name="T8" fmla="*/ 77 w 268"/>
              <a:gd name="T9" fmla="*/ 19 h 306"/>
              <a:gd name="T10" fmla="*/ 230 w 268"/>
              <a:gd name="T11" fmla="*/ 95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" h="306">
                <a:moveTo>
                  <a:pt x="230" y="95"/>
                </a:moveTo>
                <a:lnTo>
                  <a:pt x="230" y="95"/>
                </a:lnTo>
                <a:cubicBezTo>
                  <a:pt x="267" y="152"/>
                  <a:pt x="248" y="248"/>
                  <a:pt x="210" y="267"/>
                </a:cubicBezTo>
                <a:cubicBezTo>
                  <a:pt x="153" y="305"/>
                  <a:pt x="77" y="267"/>
                  <a:pt x="38" y="210"/>
                </a:cubicBezTo>
                <a:cubicBezTo>
                  <a:pt x="0" y="133"/>
                  <a:pt x="19" y="57"/>
                  <a:pt x="77" y="19"/>
                </a:cubicBezTo>
                <a:cubicBezTo>
                  <a:pt x="134" y="0"/>
                  <a:pt x="191" y="38"/>
                  <a:pt x="230" y="95"/>
                </a:cubicBezTo>
              </a:path>
            </a:pathLst>
          </a:custGeom>
          <a:solidFill>
            <a:srgbClr val="E6D6C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Freeform 214">
            <a:extLst>
              <a:ext uri="{FF2B5EF4-FFF2-40B4-BE49-F238E27FC236}">
                <a16:creationId xmlns:a16="http://schemas.microsoft.com/office/drawing/2014/main" id="{A1026AD6-1739-4408-B84C-E9645FAFA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4379913"/>
            <a:ext cx="103188" cy="120650"/>
          </a:xfrm>
          <a:custGeom>
            <a:avLst/>
            <a:gdLst>
              <a:gd name="T0" fmla="*/ 229 w 268"/>
              <a:gd name="T1" fmla="*/ 95 h 307"/>
              <a:gd name="T2" fmla="*/ 229 w 268"/>
              <a:gd name="T3" fmla="*/ 95 h 307"/>
              <a:gd name="T4" fmla="*/ 191 w 268"/>
              <a:gd name="T5" fmla="*/ 268 h 307"/>
              <a:gd name="T6" fmla="*/ 38 w 268"/>
              <a:gd name="T7" fmla="*/ 210 h 307"/>
              <a:gd name="T8" fmla="*/ 57 w 268"/>
              <a:gd name="T9" fmla="*/ 39 h 307"/>
              <a:gd name="T10" fmla="*/ 229 w 268"/>
              <a:gd name="T11" fmla="*/ 95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" h="307">
                <a:moveTo>
                  <a:pt x="229" y="95"/>
                </a:moveTo>
                <a:lnTo>
                  <a:pt x="229" y="95"/>
                </a:lnTo>
                <a:cubicBezTo>
                  <a:pt x="267" y="172"/>
                  <a:pt x="248" y="248"/>
                  <a:pt x="191" y="268"/>
                </a:cubicBezTo>
                <a:cubicBezTo>
                  <a:pt x="133" y="306"/>
                  <a:pt x="76" y="268"/>
                  <a:pt x="38" y="210"/>
                </a:cubicBezTo>
                <a:cubicBezTo>
                  <a:pt x="0" y="134"/>
                  <a:pt x="19" y="58"/>
                  <a:pt x="57" y="39"/>
                </a:cubicBezTo>
                <a:cubicBezTo>
                  <a:pt x="115" y="0"/>
                  <a:pt x="191" y="39"/>
                  <a:pt x="229" y="95"/>
                </a:cubicBezTo>
              </a:path>
            </a:pathLst>
          </a:custGeom>
          <a:solidFill>
            <a:srgbClr val="E6D6C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Freeform 215">
            <a:extLst>
              <a:ext uri="{FF2B5EF4-FFF2-40B4-BE49-F238E27FC236}">
                <a16:creationId xmlns:a16="http://schemas.microsoft.com/office/drawing/2014/main" id="{7080A8FA-7BFE-4388-9720-ADC6C4015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491038"/>
            <a:ext cx="82550" cy="95250"/>
          </a:xfrm>
          <a:custGeom>
            <a:avLst/>
            <a:gdLst>
              <a:gd name="T0" fmla="*/ 192 w 212"/>
              <a:gd name="T1" fmla="*/ 95 h 249"/>
              <a:gd name="T2" fmla="*/ 192 w 212"/>
              <a:gd name="T3" fmla="*/ 95 h 249"/>
              <a:gd name="T4" fmla="*/ 153 w 212"/>
              <a:gd name="T5" fmla="*/ 229 h 249"/>
              <a:gd name="T6" fmla="*/ 19 w 212"/>
              <a:gd name="T7" fmla="*/ 171 h 249"/>
              <a:gd name="T8" fmla="*/ 58 w 212"/>
              <a:gd name="T9" fmla="*/ 38 h 249"/>
              <a:gd name="T10" fmla="*/ 192 w 212"/>
              <a:gd name="T11" fmla="*/ 9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49">
                <a:moveTo>
                  <a:pt x="192" y="95"/>
                </a:moveTo>
                <a:lnTo>
                  <a:pt x="192" y="95"/>
                </a:lnTo>
                <a:cubicBezTo>
                  <a:pt x="211" y="133"/>
                  <a:pt x="211" y="210"/>
                  <a:pt x="153" y="229"/>
                </a:cubicBezTo>
                <a:cubicBezTo>
                  <a:pt x="115" y="248"/>
                  <a:pt x="58" y="229"/>
                  <a:pt x="19" y="171"/>
                </a:cubicBezTo>
                <a:cubicBezTo>
                  <a:pt x="0" y="114"/>
                  <a:pt x="0" y="57"/>
                  <a:pt x="58" y="38"/>
                </a:cubicBezTo>
                <a:cubicBezTo>
                  <a:pt x="96" y="0"/>
                  <a:pt x="153" y="38"/>
                  <a:pt x="192" y="95"/>
                </a:cubicBezTo>
              </a:path>
            </a:pathLst>
          </a:custGeom>
          <a:solidFill>
            <a:srgbClr val="E6D6C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Freeform 216">
            <a:extLst>
              <a:ext uri="{FF2B5EF4-FFF2-40B4-BE49-F238E27FC236}">
                <a16:creationId xmlns:a16="http://schemas.microsoft.com/office/drawing/2014/main" id="{1EDF683B-DD59-470C-B4BF-4062C6C92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113" y="4078288"/>
            <a:ext cx="133350" cy="141287"/>
          </a:xfrm>
          <a:custGeom>
            <a:avLst/>
            <a:gdLst>
              <a:gd name="T0" fmla="*/ 306 w 345"/>
              <a:gd name="T1" fmla="*/ 115 h 364"/>
              <a:gd name="T2" fmla="*/ 306 w 345"/>
              <a:gd name="T3" fmla="*/ 115 h 364"/>
              <a:gd name="T4" fmla="*/ 248 w 345"/>
              <a:gd name="T5" fmla="*/ 325 h 364"/>
              <a:gd name="T6" fmla="*/ 39 w 345"/>
              <a:gd name="T7" fmla="*/ 249 h 364"/>
              <a:gd name="T8" fmla="*/ 96 w 345"/>
              <a:gd name="T9" fmla="*/ 38 h 364"/>
              <a:gd name="T10" fmla="*/ 306 w 345"/>
              <a:gd name="T11" fmla="*/ 115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364">
                <a:moveTo>
                  <a:pt x="306" y="115"/>
                </a:moveTo>
                <a:lnTo>
                  <a:pt x="306" y="115"/>
                </a:lnTo>
                <a:cubicBezTo>
                  <a:pt x="344" y="191"/>
                  <a:pt x="325" y="287"/>
                  <a:pt x="248" y="325"/>
                </a:cubicBezTo>
                <a:cubicBezTo>
                  <a:pt x="192" y="363"/>
                  <a:pt x="96" y="344"/>
                  <a:pt x="39" y="249"/>
                </a:cubicBezTo>
                <a:cubicBezTo>
                  <a:pt x="0" y="172"/>
                  <a:pt x="19" y="77"/>
                  <a:pt x="96" y="38"/>
                </a:cubicBezTo>
                <a:cubicBezTo>
                  <a:pt x="172" y="0"/>
                  <a:pt x="268" y="38"/>
                  <a:pt x="306" y="115"/>
                </a:cubicBezTo>
              </a:path>
            </a:pathLst>
          </a:custGeom>
          <a:solidFill>
            <a:srgbClr val="E6D6CA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Freeform 217">
            <a:extLst>
              <a:ext uri="{FF2B5EF4-FFF2-40B4-BE49-F238E27FC236}">
                <a16:creationId xmlns:a16="http://schemas.microsoft.com/office/drawing/2014/main" id="{8288E1A7-233F-4A7F-A628-B140D281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5" y="4424363"/>
            <a:ext cx="133350" cy="60325"/>
          </a:xfrm>
          <a:custGeom>
            <a:avLst/>
            <a:gdLst>
              <a:gd name="T0" fmla="*/ 0 w 345"/>
              <a:gd name="T1" fmla="*/ 153 h 154"/>
              <a:gd name="T2" fmla="*/ 0 w 345"/>
              <a:gd name="T3" fmla="*/ 153 h 154"/>
              <a:gd name="T4" fmla="*/ 286 w 345"/>
              <a:gd name="T5" fmla="*/ 0 h 154"/>
              <a:gd name="T6" fmla="*/ 325 w 345"/>
              <a:gd name="T7" fmla="*/ 19 h 154"/>
              <a:gd name="T8" fmla="*/ 325 w 345"/>
              <a:gd name="T9" fmla="*/ 19 h 154"/>
              <a:gd name="T10" fmla="*/ 0 w 345"/>
              <a:gd name="T11" fmla="*/ 15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5" h="154">
                <a:moveTo>
                  <a:pt x="0" y="153"/>
                </a:moveTo>
                <a:lnTo>
                  <a:pt x="0" y="153"/>
                </a:lnTo>
                <a:cubicBezTo>
                  <a:pt x="286" y="0"/>
                  <a:pt x="286" y="0"/>
                  <a:pt x="286" y="0"/>
                </a:cubicBezTo>
                <a:lnTo>
                  <a:pt x="325" y="19"/>
                </a:lnTo>
                <a:cubicBezTo>
                  <a:pt x="344" y="38"/>
                  <a:pt x="325" y="19"/>
                  <a:pt x="325" y="19"/>
                </a:cubicBezTo>
                <a:cubicBezTo>
                  <a:pt x="0" y="153"/>
                  <a:pt x="0" y="153"/>
                  <a:pt x="0" y="153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218">
            <a:extLst>
              <a:ext uri="{FF2B5EF4-FFF2-40B4-BE49-F238E27FC236}">
                <a16:creationId xmlns:a16="http://schemas.microsoft.com/office/drawing/2014/main" id="{392B689E-559D-4DD2-A681-56BC87DE0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275" y="4284663"/>
            <a:ext cx="193675" cy="88900"/>
          </a:xfrm>
          <a:custGeom>
            <a:avLst/>
            <a:gdLst>
              <a:gd name="T0" fmla="*/ 420 w 498"/>
              <a:gd name="T1" fmla="*/ 0 h 230"/>
              <a:gd name="T2" fmla="*/ 420 w 498"/>
              <a:gd name="T3" fmla="*/ 0 h 230"/>
              <a:gd name="T4" fmla="*/ 478 w 498"/>
              <a:gd name="T5" fmla="*/ 38 h 230"/>
              <a:gd name="T6" fmla="*/ 478 w 498"/>
              <a:gd name="T7" fmla="*/ 38 h 230"/>
              <a:gd name="T8" fmla="*/ 0 w 498"/>
              <a:gd name="T9" fmla="*/ 229 h 230"/>
              <a:gd name="T10" fmla="*/ 420 w 498"/>
              <a:gd name="T11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8" h="230">
                <a:moveTo>
                  <a:pt x="420" y="0"/>
                </a:moveTo>
                <a:lnTo>
                  <a:pt x="420" y="0"/>
                </a:lnTo>
                <a:cubicBezTo>
                  <a:pt x="420" y="0"/>
                  <a:pt x="459" y="19"/>
                  <a:pt x="478" y="38"/>
                </a:cubicBezTo>
                <a:cubicBezTo>
                  <a:pt x="497" y="57"/>
                  <a:pt x="478" y="38"/>
                  <a:pt x="478" y="38"/>
                </a:cubicBezTo>
                <a:cubicBezTo>
                  <a:pt x="0" y="229"/>
                  <a:pt x="0" y="229"/>
                  <a:pt x="0" y="229"/>
                </a:cubicBezTo>
                <a:cubicBezTo>
                  <a:pt x="420" y="0"/>
                  <a:pt x="420" y="0"/>
                  <a:pt x="420" y="0"/>
                </a:cubicBez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219">
            <a:extLst>
              <a:ext uri="{FF2B5EF4-FFF2-40B4-BE49-F238E27FC236}">
                <a16:creationId xmlns:a16="http://schemas.microsoft.com/office/drawing/2014/main" id="{C12D2044-3213-4710-B432-36B190166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2538" y="4135438"/>
            <a:ext cx="252412" cy="120650"/>
          </a:xfrm>
          <a:custGeom>
            <a:avLst/>
            <a:gdLst>
              <a:gd name="T0" fmla="*/ 0 w 650"/>
              <a:gd name="T1" fmla="*/ 306 h 307"/>
              <a:gd name="T2" fmla="*/ 0 w 650"/>
              <a:gd name="T3" fmla="*/ 306 h 307"/>
              <a:gd name="T4" fmla="*/ 572 w 650"/>
              <a:gd name="T5" fmla="*/ 0 h 307"/>
              <a:gd name="T6" fmla="*/ 649 w 650"/>
              <a:gd name="T7" fmla="*/ 58 h 307"/>
              <a:gd name="T8" fmla="*/ 0 w 650"/>
              <a:gd name="T9" fmla="*/ 306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307">
                <a:moveTo>
                  <a:pt x="0" y="306"/>
                </a:moveTo>
                <a:lnTo>
                  <a:pt x="0" y="306"/>
                </a:ln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630" y="38"/>
                  <a:pt x="649" y="58"/>
                </a:cubicBezTo>
                <a:lnTo>
                  <a:pt x="0" y="306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220">
            <a:extLst>
              <a:ext uri="{FF2B5EF4-FFF2-40B4-BE49-F238E27FC236}">
                <a16:creationId xmlns:a16="http://schemas.microsoft.com/office/drawing/2014/main" id="{4E9B62D7-897A-4FF4-94AB-338D8049F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506913"/>
            <a:ext cx="104775" cy="95250"/>
          </a:xfrm>
          <a:custGeom>
            <a:avLst/>
            <a:gdLst>
              <a:gd name="T0" fmla="*/ 0 w 268"/>
              <a:gd name="T1" fmla="*/ 152 h 249"/>
              <a:gd name="T2" fmla="*/ 267 w 268"/>
              <a:gd name="T3" fmla="*/ 0 h 249"/>
              <a:gd name="T4" fmla="*/ 0 w 268"/>
              <a:gd name="T5" fmla="*/ 248 h 249"/>
              <a:gd name="T6" fmla="*/ 0 w 268"/>
              <a:gd name="T7" fmla="*/ 152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" h="249">
                <a:moveTo>
                  <a:pt x="0" y="152"/>
                </a:moveTo>
                <a:lnTo>
                  <a:pt x="267" y="0"/>
                </a:lnTo>
                <a:lnTo>
                  <a:pt x="0" y="248"/>
                </a:lnTo>
                <a:lnTo>
                  <a:pt x="0" y="152"/>
                </a:lnTo>
              </a:path>
            </a:pathLst>
          </a:custGeom>
          <a:solidFill>
            <a:srgbClr val="EAB98C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221">
            <a:extLst>
              <a:ext uri="{FF2B5EF4-FFF2-40B4-BE49-F238E27FC236}">
                <a16:creationId xmlns:a16="http://schemas.microsoft.com/office/drawing/2014/main" id="{558A5114-D144-4803-B879-241CC5900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8" y="5075238"/>
            <a:ext cx="533400" cy="541337"/>
          </a:xfrm>
          <a:custGeom>
            <a:avLst/>
            <a:gdLst>
              <a:gd name="T0" fmla="*/ 1374 w 1375"/>
              <a:gd name="T1" fmla="*/ 0 h 1395"/>
              <a:gd name="T2" fmla="*/ 1374 w 1375"/>
              <a:gd name="T3" fmla="*/ 1394 h 1395"/>
              <a:gd name="T4" fmla="*/ 0 w 1375"/>
              <a:gd name="T5" fmla="*/ 1394 h 1395"/>
              <a:gd name="T6" fmla="*/ 0 w 1375"/>
              <a:gd name="T7" fmla="*/ 0 h 1395"/>
              <a:gd name="T8" fmla="*/ 1374 w 1375"/>
              <a:gd name="T9" fmla="*/ 0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5" h="1395">
                <a:moveTo>
                  <a:pt x="1374" y="0"/>
                </a:moveTo>
                <a:lnTo>
                  <a:pt x="1374" y="1394"/>
                </a:lnTo>
                <a:lnTo>
                  <a:pt x="0" y="1394"/>
                </a:lnTo>
                <a:lnTo>
                  <a:pt x="0" y="0"/>
                </a:lnTo>
                <a:lnTo>
                  <a:pt x="1374" y="0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222">
            <a:extLst>
              <a:ext uri="{FF2B5EF4-FFF2-40B4-BE49-F238E27FC236}">
                <a16:creationId xmlns:a16="http://schemas.microsoft.com/office/drawing/2014/main" id="{EBDD993A-9288-4182-B4B4-475C31A17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888" y="5164138"/>
            <a:ext cx="615950" cy="1754187"/>
          </a:xfrm>
          <a:custGeom>
            <a:avLst/>
            <a:gdLst>
              <a:gd name="T0" fmla="*/ 1585 w 1586"/>
              <a:gd name="T1" fmla="*/ 0 h 4525"/>
              <a:gd name="T2" fmla="*/ 1585 w 1586"/>
              <a:gd name="T3" fmla="*/ 4524 h 4525"/>
              <a:gd name="T4" fmla="*/ 0 w 1586"/>
              <a:gd name="T5" fmla="*/ 4524 h 4525"/>
              <a:gd name="T6" fmla="*/ 0 w 1586"/>
              <a:gd name="T7" fmla="*/ 0 h 4525"/>
              <a:gd name="T8" fmla="*/ 1585 w 1586"/>
              <a:gd name="T9" fmla="*/ 0 h 4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6" h="4525">
                <a:moveTo>
                  <a:pt x="1585" y="0"/>
                </a:moveTo>
                <a:lnTo>
                  <a:pt x="1585" y="4524"/>
                </a:lnTo>
                <a:lnTo>
                  <a:pt x="0" y="4524"/>
                </a:lnTo>
                <a:lnTo>
                  <a:pt x="0" y="0"/>
                </a:lnTo>
                <a:lnTo>
                  <a:pt x="1585" y="0"/>
                </a:lnTo>
              </a:path>
            </a:pathLst>
          </a:custGeom>
          <a:solidFill>
            <a:srgbClr val="1395A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TextBox 2">
            <a:extLst>
              <a:ext uri="{FF2B5EF4-FFF2-40B4-BE49-F238E27FC236}">
                <a16:creationId xmlns:a16="http://schemas.microsoft.com/office/drawing/2014/main" id="{CA51181D-C309-48FB-AD72-2C334A0F536F}"/>
              </a:ext>
            </a:extLst>
          </p:cNvPr>
          <p:cNvSpPr txBox="1"/>
          <p:nvPr/>
        </p:nvSpPr>
        <p:spPr>
          <a:xfrm>
            <a:off x="9015413" y="2003425"/>
            <a:ext cx="185737" cy="4238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4421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50" dirty="0">
              <a:solidFill>
                <a:srgbClr val="E2E3E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597" name="矩形 166">
            <a:extLst>
              <a:ext uri="{FF2B5EF4-FFF2-40B4-BE49-F238E27FC236}">
                <a16:creationId xmlns:a16="http://schemas.microsoft.com/office/drawing/2014/main" id="{85B6AF53-8DC2-44FF-88AB-89043582C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668463"/>
            <a:ext cx="80152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598" name="TextBox 13">
            <a:extLst>
              <a:ext uri="{FF2B5EF4-FFF2-40B4-BE49-F238E27FC236}">
                <a16:creationId xmlns:a16="http://schemas.microsoft.com/office/drawing/2014/main" id="{40548384-B59B-45F5-BF7B-05998E9F8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988" y="3905250"/>
            <a:ext cx="854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8599" name="TextBox 13">
            <a:extLst>
              <a:ext uri="{FF2B5EF4-FFF2-40B4-BE49-F238E27FC236}">
                <a16:creationId xmlns:a16="http://schemas.microsoft.com/office/drawing/2014/main" id="{8D39FA88-4FD7-47FF-8AD8-C86998751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5650" y="4675188"/>
            <a:ext cx="854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r>
              <a: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8600" name="TextBox 13">
            <a:extLst>
              <a:ext uri="{FF2B5EF4-FFF2-40B4-BE49-F238E27FC236}">
                <a16:creationId xmlns:a16="http://schemas.microsoft.com/office/drawing/2014/main" id="{EE4261F1-E0E4-4E3B-8520-2450B9C6D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638" y="3775075"/>
            <a:ext cx="854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10451AD-962A-43B0-9E36-5D15A248260A}"/>
              </a:ext>
            </a:extLst>
          </p:cNvPr>
          <p:cNvSpPr/>
          <p:nvPr/>
        </p:nvSpPr>
        <p:spPr>
          <a:xfrm>
            <a:off x="0" y="3178175"/>
            <a:ext cx="12192000" cy="2235200"/>
          </a:xfrm>
          <a:prstGeom prst="rect">
            <a:avLst/>
          </a:prstGeom>
          <a:solidFill>
            <a:srgbClr val="003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59" name="文本框 3361">
            <a:extLst>
              <a:ext uri="{FF2B5EF4-FFF2-40B4-BE49-F238E27FC236}">
                <a16:creationId xmlns:a16="http://schemas.microsoft.com/office/drawing/2014/main" id="{5F975052-7260-41CB-BB38-ED4E8B315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3227388"/>
            <a:ext cx="240982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138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460" name="文本框 770">
            <a:extLst>
              <a:ext uri="{FF2B5EF4-FFF2-40B4-BE49-F238E27FC236}">
                <a16:creationId xmlns:a16="http://schemas.microsoft.com/office/drawing/2014/main" id="{2ECD9874-F138-43D6-8799-39ACD0573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3692525"/>
            <a:ext cx="3740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合作方式</a:t>
            </a:r>
          </a:p>
        </p:txBody>
      </p:sp>
      <p:sp>
        <p:nvSpPr>
          <p:cNvPr id="19461" name="文本框 771">
            <a:extLst>
              <a:ext uri="{FF2B5EF4-FFF2-40B4-BE49-F238E27FC236}">
                <a16:creationId xmlns:a16="http://schemas.microsoft.com/office/drawing/2014/main" id="{78B6021E-E00E-4E72-9E74-1A29A747C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616450"/>
            <a:ext cx="2871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</a:t>
            </a:r>
          </a:p>
        </p:txBody>
      </p:sp>
      <p:pic>
        <p:nvPicPr>
          <p:cNvPr id="19462" name="图片 3362">
            <a:extLst>
              <a:ext uri="{FF2B5EF4-FFF2-40B4-BE49-F238E27FC236}">
                <a16:creationId xmlns:a16="http://schemas.microsoft.com/office/drawing/2014/main" id="{95FA8ABE-35F3-4194-AC9A-BCC505AC0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854200"/>
            <a:ext cx="41148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8F44A6B-C139-4B51-BAF0-BB4CCC984256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3" name="文本框 4">
            <a:extLst>
              <a:ext uri="{FF2B5EF4-FFF2-40B4-BE49-F238E27FC236}">
                <a16:creationId xmlns:a16="http://schemas.microsoft.com/office/drawing/2014/main" id="{64145F5E-57C9-4BD7-B140-D6EC4030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0484" name="图片 5">
            <a:extLst>
              <a:ext uri="{FF2B5EF4-FFF2-40B4-BE49-F238E27FC236}">
                <a16:creationId xmlns:a16="http://schemas.microsoft.com/office/drawing/2014/main" id="{0FD42CF9-B8C7-4B90-A1DE-049057E34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b="687"/>
          <a:stretch>
            <a:fillRect/>
          </a:stretch>
        </p:blipFill>
        <p:spPr bwMode="auto">
          <a:xfrm>
            <a:off x="0" y="1655763"/>
            <a:ext cx="62769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7">
            <a:extLst>
              <a:ext uri="{FF2B5EF4-FFF2-40B4-BE49-F238E27FC236}">
                <a16:creationId xmlns:a16="http://schemas.microsoft.com/office/drawing/2014/main" id="{53004FE8-9B50-4522-B817-651A41FD4FF2}"/>
              </a:ext>
            </a:extLst>
          </p:cNvPr>
          <p:cNvSpPr/>
          <p:nvPr/>
        </p:nvSpPr>
        <p:spPr>
          <a:xfrm>
            <a:off x="6099175" y="1655763"/>
            <a:ext cx="6092825" cy="3838575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55873F-F2C9-47C1-825C-4ECE01FBE68C}"/>
              </a:ext>
            </a:extLst>
          </p:cNvPr>
          <p:cNvSpPr/>
          <p:nvPr/>
        </p:nvSpPr>
        <p:spPr>
          <a:xfrm>
            <a:off x="6554788" y="31448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5DB510"/>
              </a:solidFill>
              <a:latin typeface="FontAwesome" pitchFamily="2" charset="0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2217777-3AD1-4D06-AE48-355AB6379847}"/>
              </a:ext>
            </a:extLst>
          </p:cNvPr>
          <p:cNvSpPr/>
          <p:nvPr/>
        </p:nvSpPr>
        <p:spPr>
          <a:xfrm>
            <a:off x="6554788" y="43005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5DB510"/>
              </a:solidFill>
              <a:latin typeface="FontAwesome" pitchFamily="2" charset="0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4667AFF5-4B4D-4F66-839B-3CEFB8C14A76}"/>
              </a:ext>
            </a:extLst>
          </p:cNvPr>
          <p:cNvSpPr/>
          <p:nvPr/>
        </p:nvSpPr>
        <p:spPr>
          <a:xfrm>
            <a:off x="9291638" y="31448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5DB510"/>
              </a:solidFill>
              <a:latin typeface="FontAwesome" pitchFamily="2" charset="0"/>
            </a:endParaRP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8A7B7A8D-DA09-4C2D-AA82-D106EA32CE6B}"/>
              </a:ext>
            </a:extLst>
          </p:cNvPr>
          <p:cNvSpPr/>
          <p:nvPr/>
        </p:nvSpPr>
        <p:spPr>
          <a:xfrm>
            <a:off x="9291638" y="43005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5DB510"/>
              </a:solidFill>
              <a:latin typeface="FontAwesome" pitchFamily="2" charset="0"/>
            </a:endParaRPr>
          </a:p>
        </p:txBody>
      </p:sp>
      <p:sp>
        <p:nvSpPr>
          <p:cNvPr id="20490" name="Freeform 91">
            <a:extLst>
              <a:ext uri="{FF2B5EF4-FFF2-40B4-BE49-F238E27FC236}">
                <a16:creationId xmlns:a16="http://schemas.microsoft.com/office/drawing/2014/main" id="{DCB219E8-3107-4B82-92E9-A91ED85C8565}"/>
              </a:ext>
            </a:extLst>
          </p:cNvPr>
          <p:cNvSpPr>
            <a:spLocks/>
          </p:cNvSpPr>
          <p:nvPr/>
        </p:nvSpPr>
        <p:spPr bwMode="auto">
          <a:xfrm>
            <a:off x="9509125" y="4446588"/>
            <a:ext cx="149225" cy="295275"/>
          </a:xfrm>
          <a:custGeom>
            <a:avLst/>
            <a:gdLst>
              <a:gd name="T0" fmla="*/ 2147483647 w 144"/>
              <a:gd name="T1" fmla="*/ 2147483647 h 288"/>
              <a:gd name="T2" fmla="*/ 2147483647 w 144"/>
              <a:gd name="T3" fmla="*/ 0 h 288"/>
              <a:gd name="T4" fmla="*/ 0 w 144"/>
              <a:gd name="T5" fmla="*/ 2147483647 h 288"/>
              <a:gd name="T6" fmla="*/ 2147483647 w 144"/>
              <a:gd name="T7" fmla="*/ 2147483647 h 288"/>
              <a:gd name="T8" fmla="*/ 0 w 144"/>
              <a:gd name="T9" fmla="*/ 2147483647 h 288"/>
              <a:gd name="T10" fmla="*/ 2147483647 w 144"/>
              <a:gd name="T11" fmla="*/ 2147483647 h 288"/>
              <a:gd name="T12" fmla="*/ 2147483647 w 144"/>
              <a:gd name="T13" fmla="*/ 2147483647 h 288"/>
              <a:gd name="T14" fmla="*/ 2147483647 w 144"/>
              <a:gd name="T15" fmla="*/ 2147483647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Freeform 93">
            <a:extLst>
              <a:ext uri="{FF2B5EF4-FFF2-40B4-BE49-F238E27FC236}">
                <a16:creationId xmlns:a16="http://schemas.microsoft.com/office/drawing/2014/main" id="{1E020545-3B49-4A11-BB81-61E11660FB2F}"/>
              </a:ext>
            </a:extLst>
          </p:cNvPr>
          <p:cNvSpPr>
            <a:spLocks noEditPoints="1"/>
          </p:cNvSpPr>
          <p:nvPr/>
        </p:nvSpPr>
        <p:spPr bwMode="auto">
          <a:xfrm>
            <a:off x="6748463" y="3262313"/>
            <a:ext cx="220662" cy="295275"/>
          </a:xfrm>
          <a:custGeom>
            <a:avLst/>
            <a:gdLst>
              <a:gd name="T0" fmla="*/ 2147483647 w 216"/>
              <a:gd name="T1" fmla="*/ 2147483647 h 288"/>
              <a:gd name="T2" fmla="*/ 2147483647 w 216"/>
              <a:gd name="T3" fmla="*/ 2147483647 h 288"/>
              <a:gd name="T4" fmla="*/ 2147483647 w 216"/>
              <a:gd name="T5" fmla="*/ 0 h 288"/>
              <a:gd name="T6" fmla="*/ 2147483647 w 216"/>
              <a:gd name="T7" fmla="*/ 0 h 288"/>
              <a:gd name="T8" fmla="*/ 2147483647 w 216"/>
              <a:gd name="T9" fmla="*/ 0 h 288"/>
              <a:gd name="T10" fmla="*/ 2147483647 w 216"/>
              <a:gd name="T11" fmla="*/ 2147483647 h 288"/>
              <a:gd name="T12" fmla="*/ 2147483647 w 216"/>
              <a:gd name="T13" fmla="*/ 2147483647 h 288"/>
              <a:gd name="T14" fmla="*/ 0 w 216"/>
              <a:gd name="T15" fmla="*/ 2147483647 h 288"/>
              <a:gd name="T16" fmla="*/ 0 w 216"/>
              <a:gd name="T17" fmla="*/ 2147483647 h 288"/>
              <a:gd name="T18" fmla="*/ 2147483647 w 216"/>
              <a:gd name="T19" fmla="*/ 2147483647 h 288"/>
              <a:gd name="T20" fmla="*/ 2147483647 w 216"/>
              <a:gd name="T21" fmla="*/ 2147483647 h 288"/>
              <a:gd name="T22" fmla="*/ 2147483647 w 216"/>
              <a:gd name="T23" fmla="*/ 2147483647 h 288"/>
              <a:gd name="T24" fmla="*/ 2147483647 w 216"/>
              <a:gd name="T25" fmla="*/ 2147483647 h 288"/>
              <a:gd name="T26" fmla="*/ 2147483647 w 216"/>
              <a:gd name="T27" fmla="*/ 2147483647 h 288"/>
              <a:gd name="T28" fmla="*/ 2147483647 w 216"/>
              <a:gd name="T29" fmla="*/ 2147483647 h 288"/>
              <a:gd name="T30" fmla="*/ 2147483647 w 216"/>
              <a:gd name="T31" fmla="*/ 2147483647 h 288"/>
              <a:gd name="T32" fmla="*/ 2147483647 w 216"/>
              <a:gd name="T33" fmla="*/ 2147483647 h 288"/>
              <a:gd name="T34" fmla="*/ 2147483647 w 216"/>
              <a:gd name="T35" fmla="*/ 2147483647 h 288"/>
              <a:gd name="T36" fmla="*/ 2147483647 w 216"/>
              <a:gd name="T37" fmla="*/ 2147483647 h 288"/>
              <a:gd name="T38" fmla="*/ 2147483647 w 216"/>
              <a:gd name="T39" fmla="*/ 2147483647 h 288"/>
              <a:gd name="T40" fmla="*/ 2147483647 w 216"/>
              <a:gd name="T41" fmla="*/ 2147483647 h 288"/>
              <a:gd name="T42" fmla="*/ 2147483647 w 216"/>
              <a:gd name="T43" fmla="*/ 2147483647 h 288"/>
              <a:gd name="T44" fmla="*/ 2147483647 w 216"/>
              <a:gd name="T45" fmla="*/ 2147483647 h 288"/>
              <a:gd name="T46" fmla="*/ 2147483647 w 216"/>
              <a:gd name="T47" fmla="*/ 2147483647 h 288"/>
              <a:gd name="T48" fmla="*/ 2147483647 w 216"/>
              <a:gd name="T49" fmla="*/ 2147483647 h 288"/>
              <a:gd name="T50" fmla="*/ 2147483647 w 216"/>
              <a:gd name="T51" fmla="*/ 2147483647 h 288"/>
              <a:gd name="T52" fmla="*/ 2147483647 w 216"/>
              <a:gd name="T53" fmla="*/ 2147483647 h 288"/>
              <a:gd name="T54" fmla="*/ 2147483647 w 216"/>
              <a:gd name="T55" fmla="*/ 2147483647 h 2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Freeform 94">
            <a:extLst>
              <a:ext uri="{FF2B5EF4-FFF2-40B4-BE49-F238E27FC236}">
                <a16:creationId xmlns:a16="http://schemas.microsoft.com/office/drawing/2014/main" id="{1296FBF2-AB0D-4532-879F-0965CCC0D0F4}"/>
              </a:ext>
            </a:extLst>
          </p:cNvPr>
          <p:cNvSpPr>
            <a:spLocks noEditPoints="1"/>
          </p:cNvSpPr>
          <p:nvPr/>
        </p:nvSpPr>
        <p:spPr bwMode="auto">
          <a:xfrm>
            <a:off x="6710363" y="4438650"/>
            <a:ext cx="295275" cy="274638"/>
          </a:xfrm>
          <a:custGeom>
            <a:avLst/>
            <a:gdLst>
              <a:gd name="T0" fmla="*/ 2147483647 w 288"/>
              <a:gd name="T1" fmla="*/ 0 h 269"/>
              <a:gd name="T2" fmla="*/ 2147483647 w 288"/>
              <a:gd name="T3" fmla="*/ 0 h 269"/>
              <a:gd name="T4" fmla="*/ 2147483647 w 288"/>
              <a:gd name="T5" fmla="*/ 0 h 269"/>
              <a:gd name="T6" fmla="*/ 2147483647 w 288"/>
              <a:gd name="T7" fmla="*/ 2147483647 h 269"/>
              <a:gd name="T8" fmla="*/ 2147483647 w 288"/>
              <a:gd name="T9" fmla="*/ 2147483647 h 269"/>
              <a:gd name="T10" fmla="*/ 0 w 288"/>
              <a:gd name="T11" fmla="*/ 2147483647 h 269"/>
              <a:gd name="T12" fmla="*/ 0 w 288"/>
              <a:gd name="T13" fmla="*/ 2147483647 h 269"/>
              <a:gd name="T14" fmla="*/ 2147483647 w 288"/>
              <a:gd name="T15" fmla="*/ 2147483647 h 269"/>
              <a:gd name="T16" fmla="*/ 2147483647 w 288"/>
              <a:gd name="T17" fmla="*/ 2147483647 h 269"/>
              <a:gd name="T18" fmla="*/ 2147483647 w 288"/>
              <a:gd name="T19" fmla="*/ 2147483647 h 269"/>
              <a:gd name="T20" fmla="*/ 2147483647 w 288"/>
              <a:gd name="T21" fmla="*/ 2147483647 h 269"/>
              <a:gd name="T22" fmla="*/ 2147483647 w 288"/>
              <a:gd name="T23" fmla="*/ 2147483647 h 269"/>
              <a:gd name="T24" fmla="*/ 2147483647 w 288"/>
              <a:gd name="T25" fmla="*/ 2147483647 h 269"/>
              <a:gd name="T26" fmla="*/ 2147483647 w 288"/>
              <a:gd name="T27" fmla="*/ 2147483647 h 269"/>
              <a:gd name="T28" fmla="*/ 2147483647 w 288"/>
              <a:gd name="T29" fmla="*/ 2147483647 h 269"/>
              <a:gd name="T30" fmla="*/ 2147483647 w 288"/>
              <a:gd name="T31" fmla="*/ 2147483647 h 269"/>
              <a:gd name="T32" fmla="*/ 2147483647 w 288"/>
              <a:gd name="T33" fmla="*/ 2147483647 h 269"/>
              <a:gd name="T34" fmla="*/ 2147483647 w 288"/>
              <a:gd name="T35" fmla="*/ 2147483647 h 269"/>
              <a:gd name="T36" fmla="*/ 2147483647 w 288"/>
              <a:gd name="T37" fmla="*/ 2147483647 h 269"/>
              <a:gd name="T38" fmla="*/ 2147483647 w 288"/>
              <a:gd name="T39" fmla="*/ 2147483647 h 269"/>
              <a:gd name="T40" fmla="*/ 2147483647 w 288"/>
              <a:gd name="T41" fmla="*/ 2147483647 h 269"/>
              <a:gd name="T42" fmla="*/ 2147483647 w 288"/>
              <a:gd name="T43" fmla="*/ 2147483647 h 269"/>
              <a:gd name="T44" fmla="*/ 2147483647 w 288"/>
              <a:gd name="T45" fmla="*/ 0 h 269"/>
              <a:gd name="T46" fmla="*/ 2147483647 w 288"/>
              <a:gd name="T47" fmla="*/ 2147483647 h 269"/>
              <a:gd name="T48" fmla="*/ 2147483647 w 288"/>
              <a:gd name="T49" fmla="*/ 2147483647 h 269"/>
              <a:gd name="T50" fmla="*/ 2147483647 w 288"/>
              <a:gd name="T51" fmla="*/ 2147483647 h 269"/>
              <a:gd name="T52" fmla="*/ 2147483647 w 288"/>
              <a:gd name="T53" fmla="*/ 2147483647 h 269"/>
              <a:gd name="T54" fmla="*/ 2147483647 w 288"/>
              <a:gd name="T55" fmla="*/ 2147483647 h 269"/>
              <a:gd name="T56" fmla="*/ 2147483647 w 288"/>
              <a:gd name="T57" fmla="*/ 2147483647 h 269"/>
              <a:gd name="T58" fmla="*/ 2147483647 w 288"/>
              <a:gd name="T59" fmla="*/ 2147483647 h 269"/>
              <a:gd name="T60" fmla="*/ 2147483647 w 288"/>
              <a:gd name="T61" fmla="*/ 2147483647 h 26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Freeform 112">
            <a:extLst>
              <a:ext uri="{FF2B5EF4-FFF2-40B4-BE49-F238E27FC236}">
                <a16:creationId xmlns:a16="http://schemas.microsoft.com/office/drawing/2014/main" id="{58817759-7809-4966-B7F4-7159BA7B3C76}"/>
              </a:ext>
            </a:extLst>
          </p:cNvPr>
          <p:cNvSpPr>
            <a:spLocks noEditPoints="1"/>
          </p:cNvSpPr>
          <p:nvPr/>
        </p:nvSpPr>
        <p:spPr bwMode="auto">
          <a:xfrm>
            <a:off x="9439275" y="3292475"/>
            <a:ext cx="293688" cy="295275"/>
          </a:xfrm>
          <a:custGeom>
            <a:avLst/>
            <a:gdLst>
              <a:gd name="T0" fmla="*/ 2147483647 w 288"/>
              <a:gd name="T1" fmla="*/ 2147483647 h 288"/>
              <a:gd name="T2" fmla="*/ 2147483647 w 288"/>
              <a:gd name="T3" fmla="*/ 2147483647 h 288"/>
              <a:gd name="T4" fmla="*/ 2147483647 w 288"/>
              <a:gd name="T5" fmla="*/ 0 h 288"/>
              <a:gd name="T6" fmla="*/ 0 w 288"/>
              <a:gd name="T7" fmla="*/ 2147483647 h 288"/>
              <a:gd name="T8" fmla="*/ 2147483647 w 288"/>
              <a:gd name="T9" fmla="*/ 2147483647 h 288"/>
              <a:gd name="T10" fmla="*/ 2147483647 w 288"/>
              <a:gd name="T11" fmla="*/ 2147483647 h 288"/>
              <a:gd name="T12" fmla="*/ 2147483647 w 288"/>
              <a:gd name="T13" fmla="*/ 2147483647 h 288"/>
              <a:gd name="T14" fmla="*/ 2147483647 w 288"/>
              <a:gd name="T15" fmla="*/ 2147483647 h 288"/>
              <a:gd name="T16" fmla="*/ 2147483647 w 288"/>
              <a:gd name="T17" fmla="*/ 2147483647 h 288"/>
              <a:gd name="T18" fmla="*/ 2147483647 w 288"/>
              <a:gd name="T19" fmla="*/ 2147483647 h 288"/>
              <a:gd name="T20" fmla="*/ 2147483647 w 288"/>
              <a:gd name="T21" fmla="*/ 2147483647 h 288"/>
              <a:gd name="T22" fmla="*/ 2147483647 w 288"/>
              <a:gd name="T23" fmla="*/ 2147483647 h 288"/>
              <a:gd name="T24" fmla="*/ 2147483647 w 288"/>
              <a:gd name="T25" fmla="*/ 2147483647 h 288"/>
              <a:gd name="T26" fmla="*/ 2147483647 w 288"/>
              <a:gd name="T27" fmla="*/ 2147483647 h 288"/>
              <a:gd name="T28" fmla="*/ 2147483647 w 288"/>
              <a:gd name="T29" fmla="*/ 2147483647 h 288"/>
              <a:gd name="T30" fmla="*/ 2147483647 w 288"/>
              <a:gd name="T31" fmla="*/ 2147483647 h 288"/>
              <a:gd name="T32" fmla="*/ 2147483647 w 288"/>
              <a:gd name="T33" fmla="*/ 2147483647 h 288"/>
              <a:gd name="T34" fmla="*/ 2147483647 w 288"/>
              <a:gd name="T35" fmla="*/ 2147483647 h 288"/>
              <a:gd name="T36" fmla="*/ 2147483647 w 288"/>
              <a:gd name="T37" fmla="*/ 2147483647 h 288"/>
              <a:gd name="T38" fmla="*/ 2147483647 w 288"/>
              <a:gd name="T39" fmla="*/ 2147483647 h 288"/>
              <a:gd name="T40" fmla="*/ 2147483647 w 288"/>
              <a:gd name="T41" fmla="*/ 2147483647 h 288"/>
              <a:gd name="T42" fmla="*/ 2147483647 w 288"/>
              <a:gd name="T43" fmla="*/ 2147483647 h 288"/>
              <a:gd name="T44" fmla="*/ 2147483647 w 288"/>
              <a:gd name="T45" fmla="*/ 2147483647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矩形 15">
            <a:extLst>
              <a:ext uri="{FF2B5EF4-FFF2-40B4-BE49-F238E27FC236}">
                <a16:creationId xmlns:a16="http://schemas.microsoft.com/office/drawing/2014/main" id="{8A67DB91-D950-4356-8475-C0AFB339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2295525"/>
            <a:ext cx="49180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5" name="TextBox 13">
            <a:extLst>
              <a:ext uri="{FF2B5EF4-FFF2-40B4-BE49-F238E27FC236}">
                <a16:creationId xmlns:a16="http://schemas.microsoft.com/office/drawing/2014/main" id="{BCD4548D-1732-49BE-A4B9-79EB66C78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3176588"/>
            <a:ext cx="15097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6" name="TextBox 13">
            <a:extLst>
              <a:ext uri="{FF2B5EF4-FFF2-40B4-BE49-F238E27FC236}">
                <a16:creationId xmlns:a16="http://schemas.microsoft.com/office/drawing/2014/main" id="{02F08689-A72C-4B95-9A81-8FBF52433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6650" y="3176588"/>
            <a:ext cx="15081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7" name="TextBox 13">
            <a:extLst>
              <a:ext uri="{FF2B5EF4-FFF2-40B4-BE49-F238E27FC236}">
                <a16:creationId xmlns:a16="http://schemas.microsoft.com/office/drawing/2014/main" id="{B9D23D9B-E7C4-4D40-B345-3198C32D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725" y="4359275"/>
            <a:ext cx="15097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498" name="TextBox 13">
            <a:extLst>
              <a:ext uri="{FF2B5EF4-FFF2-40B4-BE49-F238E27FC236}">
                <a16:creationId xmlns:a16="http://schemas.microsoft.com/office/drawing/2014/main" id="{3DF3502F-3FF5-42EA-868B-D1633D7FF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6650" y="4359275"/>
            <a:ext cx="15081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">
            <a:extLst>
              <a:ext uri="{FF2B5EF4-FFF2-40B4-BE49-F238E27FC236}">
                <a16:creationId xmlns:a16="http://schemas.microsoft.com/office/drawing/2014/main" id="{0073BDDC-472B-4328-9053-79C58B308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82">
            <a:extLst>
              <a:ext uri="{FF2B5EF4-FFF2-40B4-BE49-F238E27FC236}">
                <a16:creationId xmlns:a16="http://schemas.microsoft.com/office/drawing/2014/main" id="{A12AFA9B-70D7-47AA-8844-6F65A5BA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1943100"/>
            <a:ext cx="2351087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83">
            <a:extLst>
              <a:ext uri="{FF2B5EF4-FFF2-40B4-BE49-F238E27FC236}">
                <a16:creationId xmlns:a16="http://schemas.microsoft.com/office/drawing/2014/main" id="{0DD9CFD8-27F7-4635-97E5-087CB3BB1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1943100"/>
            <a:ext cx="24892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84">
            <a:extLst>
              <a:ext uri="{FF2B5EF4-FFF2-40B4-BE49-F238E27FC236}">
                <a16:creationId xmlns:a16="http://schemas.microsoft.com/office/drawing/2014/main" id="{0829A78F-5E50-4FF7-90A2-6CE0954E3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2144713"/>
            <a:ext cx="2413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85">
            <a:extLst>
              <a:ext uri="{FF2B5EF4-FFF2-40B4-BE49-F238E27FC236}">
                <a16:creationId xmlns:a16="http://schemas.microsoft.com/office/drawing/2014/main" id="{B3EBF1A3-5F53-447C-A98E-C78DF66DB4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63" y="2144713"/>
            <a:ext cx="21209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69265EA0-129A-4B20-B1B5-2DA680F705C8}"/>
              </a:ext>
            </a:extLst>
          </p:cNvPr>
          <p:cNvSpPr/>
          <p:nvPr/>
        </p:nvSpPr>
        <p:spPr>
          <a:xfrm>
            <a:off x="1266825" y="0"/>
            <a:ext cx="2247900" cy="657225"/>
          </a:xfrm>
          <a:prstGeom prst="rect">
            <a:avLst/>
          </a:prstGeom>
          <a:solidFill>
            <a:srgbClr val="05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4" name="文本框 87">
            <a:extLst>
              <a:ext uri="{FF2B5EF4-FFF2-40B4-BE49-F238E27FC236}">
                <a16:creationId xmlns:a16="http://schemas.microsoft.com/office/drawing/2014/main" id="{770C7B37-4AF8-4287-9EBE-D618B5EB1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128588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5" name="文本框 88">
            <a:extLst>
              <a:ext uri="{FF2B5EF4-FFF2-40B4-BE49-F238E27FC236}">
                <a16:creationId xmlns:a16="http://schemas.microsoft.com/office/drawing/2014/main" id="{C270FA0D-9ABF-4E34-8B03-8DF038EA7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96838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106" name="文本框 89">
            <a:extLst>
              <a:ext uri="{FF2B5EF4-FFF2-40B4-BE49-F238E27FC236}">
                <a16:creationId xmlns:a16="http://schemas.microsoft.com/office/drawing/2014/main" id="{13E48D91-F12C-4A19-9417-820CBDBDD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4454525"/>
            <a:ext cx="15605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58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B0DCFB1-D843-4962-B3AF-6A6699D5CDFE}"/>
              </a:ext>
            </a:extLst>
          </p:cNvPr>
          <p:cNvSpPr txBox="1"/>
          <p:nvPr/>
        </p:nvSpPr>
        <p:spPr>
          <a:xfrm>
            <a:off x="1689100" y="4914900"/>
            <a:ext cx="13589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PEOFILE</a:t>
            </a:r>
            <a:endParaRPr lang="zh-CN" altLang="en-US" sz="1050" dirty="0">
              <a:solidFill>
                <a:srgbClr val="2E4C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文本框 92">
            <a:extLst>
              <a:ext uri="{FF2B5EF4-FFF2-40B4-BE49-F238E27FC236}">
                <a16:creationId xmlns:a16="http://schemas.microsoft.com/office/drawing/2014/main" id="{6E33880E-03BD-45D5-84BA-AC69951EC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4454525"/>
            <a:ext cx="15605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58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2F0D00B-7229-4CEC-A2B7-64C3FD9EBE70}"/>
              </a:ext>
            </a:extLst>
          </p:cNvPr>
          <p:cNvSpPr txBox="1"/>
          <p:nvPr/>
        </p:nvSpPr>
        <p:spPr>
          <a:xfrm>
            <a:off x="4286250" y="4914900"/>
            <a:ext cx="13589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   US</a:t>
            </a:r>
          </a:p>
        </p:txBody>
      </p:sp>
      <p:sp>
        <p:nvSpPr>
          <p:cNvPr id="4110" name="文本框 94">
            <a:extLst>
              <a:ext uri="{FF2B5EF4-FFF2-40B4-BE49-F238E27FC236}">
                <a16:creationId xmlns:a16="http://schemas.microsoft.com/office/drawing/2014/main" id="{70568688-FDE3-4EB3-93A7-4EA67211F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4975" y="4454525"/>
            <a:ext cx="155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58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合作方式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5F20A52-D335-49BB-85F8-20A0D346EF14}"/>
              </a:ext>
            </a:extLst>
          </p:cNvPr>
          <p:cNvSpPr txBox="1"/>
          <p:nvPr/>
        </p:nvSpPr>
        <p:spPr>
          <a:xfrm>
            <a:off x="6784975" y="4914900"/>
            <a:ext cx="13589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</a:t>
            </a:r>
          </a:p>
        </p:txBody>
      </p:sp>
      <p:sp>
        <p:nvSpPr>
          <p:cNvPr id="4112" name="文本框 96">
            <a:extLst>
              <a:ext uri="{FF2B5EF4-FFF2-40B4-BE49-F238E27FC236}">
                <a16:creationId xmlns:a16="http://schemas.microsoft.com/office/drawing/2014/main" id="{7F460F3C-4018-4144-BBFE-A948C380B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0" y="4454525"/>
            <a:ext cx="15605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582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精诚合作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CD0A11E-2F1B-4AAF-8C5C-65D298C18833}"/>
              </a:ext>
            </a:extLst>
          </p:cNvPr>
          <p:cNvSpPr txBox="1"/>
          <p:nvPr/>
        </p:nvSpPr>
        <p:spPr>
          <a:xfrm>
            <a:off x="9493250" y="4914900"/>
            <a:ext cx="13589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0AD3D8-0A93-4496-BDE0-EF6D749C0091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7" name="文本框 4">
            <a:extLst>
              <a:ext uri="{FF2B5EF4-FFF2-40B4-BE49-F238E27FC236}">
                <a16:creationId xmlns:a16="http://schemas.microsoft.com/office/drawing/2014/main" id="{91FD182B-5526-4FEA-B347-CF10162CA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1508" name="图片 5">
            <a:extLst>
              <a:ext uri="{FF2B5EF4-FFF2-40B4-BE49-F238E27FC236}">
                <a16:creationId xmlns:a16="http://schemas.microsoft.com/office/drawing/2014/main" id="{7C31CE73-026F-4B63-B561-9354D36C6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9"/>
          <a:stretch>
            <a:fillRect/>
          </a:stretch>
        </p:blipFill>
        <p:spPr bwMode="auto">
          <a:xfrm>
            <a:off x="1341438" y="1646238"/>
            <a:ext cx="3144837" cy="198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8C875520-2E07-4B84-996E-F2F7BB998205}"/>
              </a:ext>
            </a:extLst>
          </p:cNvPr>
          <p:cNvSpPr/>
          <p:nvPr/>
        </p:nvSpPr>
        <p:spPr>
          <a:xfrm>
            <a:off x="4522788" y="1646238"/>
            <a:ext cx="3146425" cy="1992312"/>
          </a:xfrm>
          <a:prstGeom prst="rect">
            <a:avLst/>
          </a:prstGeom>
          <a:solidFill>
            <a:srgbClr val="0058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AFEE2E2-9F76-4173-B059-F0E48A72465A}"/>
              </a:ext>
            </a:extLst>
          </p:cNvPr>
          <p:cNvSpPr/>
          <p:nvPr/>
        </p:nvSpPr>
        <p:spPr>
          <a:xfrm>
            <a:off x="7705725" y="1646238"/>
            <a:ext cx="3144838" cy="1992312"/>
          </a:xfrm>
          <a:prstGeom prst="rect">
            <a:avLst/>
          </a:prstGeom>
          <a:solidFill>
            <a:srgbClr val="FCC7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9" name="Oval 22">
            <a:extLst>
              <a:ext uri="{FF2B5EF4-FFF2-40B4-BE49-F238E27FC236}">
                <a16:creationId xmlns:a16="http://schemas.microsoft.com/office/drawing/2014/main" id="{090667EF-F59B-4D29-9A24-78454D832F33}"/>
              </a:ext>
            </a:extLst>
          </p:cNvPr>
          <p:cNvSpPr/>
          <p:nvPr/>
        </p:nvSpPr>
        <p:spPr>
          <a:xfrm>
            <a:off x="7705725" y="4111625"/>
            <a:ext cx="585788" cy="585788"/>
          </a:xfrm>
          <a:prstGeom prst="ellipse">
            <a:avLst/>
          </a:prstGeom>
          <a:solidFill>
            <a:srgbClr val="0058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FontAwesome" pitchFamily="2" charset="0"/>
              <a:ea typeface="+mn-ea"/>
            </a:endParaRPr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E6A81CB6-DE06-4318-8577-86B9002E656F}"/>
              </a:ext>
            </a:extLst>
          </p:cNvPr>
          <p:cNvSpPr/>
          <p:nvPr/>
        </p:nvSpPr>
        <p:spPr>
          <a:xfrm>
            <a:off x="7705725" y="4937125"/>
            <a:ext cx="585788" cy="585788"/>
          </a:xfrm>
          <a:prstGeom prst="ellipse">
            <a:avLst/>
          </a:prstGeom>
          <a:solidFill>
            <a:srgbClr val="FCC72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21513" name="Freeform 304">
            <a:extLst>
              <a:ext uri="{FF2B5EF4-FFF2-40B4-BE49-F238E27FC236}">
                <a16:creationId xmlns:a16="http://schemas.microsoft.com/office/drawing/2014/main" id="{4C35285F-93C0-4A47-8A8D-4F10D615EC0C}"/>
              </a:ext>
            </a:extLst>
          </p:cNvPr>
          <p:cNvSpPr>
            <a:spLocks/>
          </p:cNvSpPr>
          <p:nvPr/>
        </p:nvSpPr>
        <p:spPr bwMode="auto">
          <a:xfrm>
            <a:off x="7861300" y="5086350"/>
            <a:ext cx="285750" cy="285750"/>
          </a:xfrm>
          <a:custGeom>
            <a:avLst/>
            <a:gdLst>
              <a:gd name="T0" fmla="*/ 2147483647 w 297"/>
              <a:gd name="T1" fmla="*/ 2147483647 h 297"/>
              <a:gd name="T2" fmla="*/ 2147483647 w 297"/>
              <a:gd name="T3" fmla="*/ 2147483647 h 297"/>
              <a:gd name="T4" fmla="*/ 2147483647 w 297"/>
              <a:gd name="T5" fmla="*/ 2147483647 h 297"/>
              <a:gd name="T6" fmla="*/ 2147483647 w 297"/>
              <a:gd name="T7" fmla="*/ 2147483647 h 297"/>
              <a:gd name="T8" fmla="*/ 2147483647 w 297"/>
              <a:gd name="T9" fmla="*/ 2147483647 h 297"/>
              <a:gd name="T10" fmla="*/ 2147483647 w 297"/>
              <a:gd name="T11" fmla="*/ 2147483647 h 297"/>
              <a:gd name="T12" fmla="*/ 2147483647 w 297"/>
              <a:gd name="T13" fmla="*/ 2147483647 h 297"/>
              <a:gd name="T14" fmla="*/ 2147483647 w 297"/>
              <a:gd name="T15" fmla="*/ 2147483647 h 297"/>
              <a:gd name="T16" fmla="*/ 2147483647 w 297"/>
              <a:gd name="T17" fmla="*/ 2147483647 h 297"/>
              <a:gd name="T18" fmla="*/ 2147483647 w 297"/>
              <a:gd name="T19" fmla="*/ 2147483647 h 297"/>
              <a:gd name="T20" fmla="*/ 2147483647 w 297"/>
              <a:gd name="T21" fmla="*/ 2147483647 h 297"/>
              <a:gd name="T22" fmla="*/ 2147483647 w 297"/>
              <a:gd name="T23" fmla="*/ 2147483647 h 297"/>
              <a:gd name="T24" fmla="*/ 2147483647 w 297"/>
              <a:gd name="T25" fmla="*/ 2147483647 h 297"/>
              <a:gd name="T26" fmla="*/ 2147483647 w 297"/>
              <a:gd name="T27" fmla="*/ 2147483647 h 297"/>
              <a:gd name="T28" fmla="*/ 2147483647 w 297"/>
              <a:gd name="T29" fmla="*/ 2147483647 h 297"/>
              <a:gd name="T30" fmla="*/ 2147483647 w 297"/>
              <a:gd name="T31" fmla="*/ 2147483647 h 297"/>
              <a:gd name="T32" fmla="*/ 2147483647 w 297"/>
              <a:gd name="T33" fmla="*/ 2147483647 h 297"/>
              <a:gd name="T34" fmla="*/ 2147483647 w 297"/>
              <a:gd name="T35" fmla="*/ 2147483647 h 297"/>
              <a:gd name="T36" fmla="*/ 2147483647 w 297"/>
              <a:gd name="T37" fmla="*/ 2147483647 h 29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7" h="297">
                <a:moveTo>
                  <a:pt x="293" y="232"/>
                </a:moveTo>
                <a:cubicBezTo>
                  <a:pt x="230" y="195"/>
                  <a:pt x="230" y="195"/>
                  <a:pt x="230" y="195"/>
                </a:cubicBezTo>
                <a:cubicBezTo>
                  <a:pt x="227" y="193"/>
                  <a:pt x="222" y="194"/>
                  <a:pt x="220" y="196"/>
                </a:cubicBezTo>
                <a:cubicBezTo>
                  <a:pt x="201" y="215"/>
                  <a:pt x="201" y="215"/>
                  <a:pt x="201" y="215"/>
                </a:cubicBezTo>
                <a:cubicBezTo>
                  <a:pt x="198" y="217"/>
                  <a:pt x="193" y="220"/>
                  <a:pt x="190" y="220"/>
                </a:cubicBezTo>
                <a:cubicBezTo>
                  <a:pt x="190" y="220"/>
                  <a:pt x="166" y="220"/>
                  <a:pt x="122" y="176"/>
                </a:cubicBezTo>
                <a:cubicBezTo>
                  <a:pt x="77" y="132"/>
                  <a:pt x="78" y="108"/>
                  <a:pt x="78" y="108"/>
                </a:cubicBezTo>
                <a:cubicBezTo>
                  <a:pt x="78" y="104"/>
                  <a:pt x="80" y="99"/>
                  <a:pt x="82" y="96"/>
                </a:cubicBezTo>
                <a:cubicBezTo>
                  <a:pt x="98" y="80"/>
                  <a:pt x="98" y="80"/>
                  <a:pt x="98" y="80"/>
                </a:cubicBezTo>
                <a:cubicBezTo>
                  <a:pt x="101" y="78"/>
                  <a:pt x="102" y="73"/>
                  <a:pt x="100" y="70"/>
                </a:cubicBezTo>
                <a:cubicBezTo>
                  <a:pt x="65" y="4"/>
                  <a:pt x="65" y="4"/>
                  <a:pt x="65" y="4"/>
                </a:cubicBezTo>
                <a:cubicBezTo>
                  <a:pt x="64" y="1"/>
                  <a:pt x="60" y="0"/>
                  <a:pt x="58" y="3"/>
                </a:cubicBezTo>
                <a:cubicBezTo>
                  <a:pt x="14" y="46"/>
                  <a:pt x="14" y="46"/>
                  <a:pt x="14" y="46"/>
                </a:cubicBezTo>
                <a:cubicBezTo>
                  <a:pt x="12" y="48"/>
                  <a:pt x="9" y="53"/>
                  <a:pt x="9" y="57"/>
                </a:cubicBezTo>
                <a:cubicBezTo>
                  <a:pt x="9" y="57"/>
                  <a:pt x="0" y="120"/>
                  <a:pt x="89" y="209"/>
                </a:cubicBezTo>
                <a:cubicBezTo>
                  <a:pt x="177" y="297"/>
                  <a:pt x="240" y="288"/>
                  <a:pt x="240" y="288"/>
                </a:cubicBezTo>
                <a:cubicBezTo>
                  <a:pt x="244" y="288"/>
                  <a:pt x="249" y="285"/>
                  <a:pt x="252" y="283"/>
                </a:cubicBezTo>
                <a:cubicBezTo>
                  <a:pt x="295" y="240"/>
                  <a:pt x="295" y="240"/>
                  <a:pt x="295" y="240"/>
                </a:cubicBezTo>
                <a:cubicBezTo>
                  <a:pt x="297" y="237"/>
                  <a:pt x="297" y="233"/>
                  <a:pt x="293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Freeform 451">
            <a:extLst>
              <a:ext uri="{FF2B5EF4-FFF2-40B4-BE49-F238E27FC236}">
                <a16:creationId xmlns:a16="http://schemas.microsoft.com/office/drawing/2014/main" id="{74A34F54-39D6-4973-9D69-96B529E677C2}"/>
              </a:ext>
            </a:extLst>
          </p:cNvPr>
          <p:cNvSpPr>
            <a:spLocks noEditPoints="1"/>
          </p:cNvSpPr>
          <p:nvPr/>
        </p:nvSpPr>
        <p:spPr bwMode="auto">
          <a:xfrm>
            <a:off x="7861300" y="4262438"/>
            <a:ext cx="274638" cy="276225"/>
          </a:xfrm>
          <a:custGeom>
            <a:avLst/>
            <a:gdLst>
              <a:gd name="T0" fmla="*/ 2147483647 w 287"/>
              <a:gd name="T1" fmla="*/ 2147483647 h 288"/>
              <a:gd name="T2" fmla="*/ 2147483647 w 287"/>
              <a:gd name="T3" fmla="*/ 2147483647 h 288"/>
              <a:gd name="T4" fmla="*/ 2147483647 w 287"/>
              <a:gd name="T5" fmla="*/ 2147483647 h 288"/>
              <a:gd name="T6" fmla="*/ 2147483647 w 287"/>
              <a:gd name="T7" fmla="*/ 2147483647 h 288"/>
              <a:gd name="T8" fmla="*/ 2147483647 w 287"/>
              <a:gd name="T9" fmla="*/ 0 h 288"/>
              <a:gd name="T10" fmla="*/ 2147483647 w 287"/>
              <a:gd name="T11" fmla="*/ 2147483647 h 288"/>
              <a:gd name="T12" fmla="*/ 2147483647 w 287"/>
              <a:gd name="T13" fmla="*/ 2147483647 h 288"/>
              <a:gd name="T14" fmla="*/ 2147483647 w 287"/>
              <a:gd name="T15" fmla="*/ 2147483647 h 288"/>
              <a:gd name="T16" fmla="*/ 2147483647 w 287"/>
              <a:gd name="T17" fmla="*/ 2147483647 h 288"/>
              <a:gd name="T18" fmla="*/ 0 w 287"/>
              <a:gd name="T19" fmla="*/ 2147483647 h 288"/>
              <a:gd name="T20" fmla="*/ 2147483647 w 287"/>
              <a:gd name="T21" fmla="*/ 2147483647 h 288"/>
              <a:gd name="T22" fmla="*/ 2147483647 w 287"/>
              <a:gd name="T23" fmla="*/ 2147483647 h 288"/>
              <a:gd name="T24" fmla="*/ 2147483647 w 287"/>
              <a:gd name="T25" fmla="*/ 2147483647 h 288"/>
              <a:gd name="T26" fmla="*/ 2147483647 w 287"/>
              <a:gd name="T27" fmla="*/ 2147483647 h 288"/>
              <a:gd name="T28" fmla="*/ 2147483647 w 287"/>
              <a:gd name="T29" fmla="*/ 2147483647 h 288"/>
              <a:gd name="T30" fmla="*/ 2147483647 w 287"/>
              <a:gd name="T31" fmla="*/ 2147483647 h 288"/>
              <a:gd name="T32" fmla="*/ 2147483647 w 287"/>
              <a:gd name="T33" fmla="*/ 2147483647 h 288"/>
              <a:gd name="T34" fmla="*/ 2147483647 w 287"/>
              <a:gd name="T35" fmla="*/ 2147483647 h 288"/>
              <a:gd name="T36" fmla="*/ 2147483647 w 287"/>
              <a:gd name="T37" fmla="*/ 2147483647 h 288"/>
              <a:gd name="T38" fmla="*/ 2147483647 w 287"/>
              <a:gd name="T39" fmla="*/ 2147483647 h 288"/>
              <a:gd name="T40" fmla="*/ 2147483647 w 287"/>
              <a:gd name="T41" fmla="*/ 2147483647 h 288"/>
              <a:gd name="T42" fmla="*/ 2147483647 w 287"/>
              <a:gd name="T43" fmla="*/ 2147483647 h 28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矩形 12">
            <a:extLst>
              <a:ext uri="{FF2B5EF4-FFF2-40B4-BE49-F238E27FC236}">
                <a16:creationId xmlns:a16="http://schemas.microsoft.com/office/drawing/2014/main" id="{67CDFCA7-4057-4074-ADC9-55E89B5AF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2279650"/>
            <a:ext cx="25527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6" name="TextBox 13">
            <a:extLst>
              <a:ext uri="{FF2B5EF4-FFF2-40B4-BE49-F238E27FC236}">
                <a16:creationId xmlns:a16="http://schemas.microsoft.com/office/drawing/2014/main" id="{1707CD4C-6D32-4001-B1E9-3E3AE55C8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19542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7" name="矩形 14">
            <a:extLst>
              <a:ext uri="{FF2B5EF4-FFF2-40B4-BE49-F238E27FC236}">
                <a16:creationId xmlns:a16="http://schemas.microsoft.com/office/drawing/2014/main" id="{30094179-F9B9-48C1-9F1D-7A59F3792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8" y="2279650"/>
            <a:ext cx="2554287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8" name="TextBox 13">
            <a:extLst>
              <a:ext uri="{FF2B5EF4-FFF2-40B4-BE49-F238E27FC236}">
                <a16:creationId xmlns:a16="http://schemas.microsoft.com/office/drawing/2014/main" id="{49B1B94E-6ADF-4184-9178-7BE995D9A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8" y="19542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9" name="矩形 16">
            <a:extLst>
              <a:ext uri="{FF2B5EF4-FFF2-40B4-BE49-F238E27FC236}">
                <a16:creationId xmlns:a16="http://schemas.microsoft.com/office/drawing/2014/main" id="{9282E434-2FAD-461C-AD55-2F51A5031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4538663"/>
            <a:ext cx="57451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0" name="TextBox 13">
            <a:extLst>
              <a:ext uri="{FF2B5EF4-FFF2-40B4-BE49-F238E27FC236}">
                <a16:creationId xmlns:a16="http://schemas.microsoft.com/office/drawing/2014/main" id="{A3A6EEFC-9150-4D3F-93DB-CDADF2282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413385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1" name="TextBox 13">
            <a:extLst>
              <a:ext uri="{FF2B5EF4-FFF2-40B4-BE49-F238E27FC236}">
                <a16:creationId xmlns:a16="http://schemas.microsoft.com/office/drawing/2014/main" id="{DF5B0656-0487-4528-9645-59ED92458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088" y="418306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2" name="TextBox 13">
            <a:extLst>
              <a:ext uri="{FF2B5EF4-FFF2-40B4-BE49-F238E27FC236}">
                <a16:creationId xmlns:a16="http://schemas.microsoft.com/office/drawing/2014/main" id="{9F00EF4E-66C6-4894-9293-07A1009A3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4468813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3" name="TextBox 13">
            <a:extLst>
              <a:ext uri="{FF2B5EF4-FFF2-40B4-BE49-F238E27FC236}">
                <a16:creationId xmlns:a16="http://schemas.microsoft.com/office/drawing/2014/main" id="{059ED908-9F5A-47CB-91A3-B03BD28D8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088" y="50117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4" name="TextBox 13">
            <a:extLst>
              <a:ext uri="{FF2B5EF4-FFF2-40B4-BE49-F238E27FC236}">
                <a16:creationId xmlns:a16="http://schemas.microsoft.com/office/drawing/2014/main" id="{FE833833-0106-4263-B58B-5E72223BE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5297488"/>
            <a:ext cx="233362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284A66-C41D-45C0-863A-C7AF29159878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文本框 4">
            <a:extLst>
              <a:ext uri="{FF2B5EF4-FFF2-40B4-BE49-F238E27FC236}">
                <a16:creationId xmlns:a16="http://schemas.microsoft.com/office/drawing/2014/main" id="{CFD70371-0CB1-4A93-9CCC-BF5F36653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2532" name="图片 5">
            <a:extLst>
              <a:ext uri="{FF2B5EF4-FFF2-40B4-BE49-F238E27FC236}">
                <a16:creationId xmlns:a16="http://schemas.microsoft.com/office/drawing/2014/main" id="{468E836F-19D3-4537-B8DC-979F2ED1E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8"/>
          <a:stretch>
            <a:fillRect/>
          </a:stretch>
        </p:blipFill>
        <p:spPr bwMode="auto">
          <a:xfrm>
            <a:off x="1120775" y="2278063"/>
            <a:ext cx="25177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6BA1E15F-7491-4E89-B4CA-B8908E5E8049}"/>
              </a:ext>
            </a:extLst>
          </p:cNvPr>
          <p:cNvSpPr/>
          <p:nvPr/>
        </p:nvSpPr>
        <p:spPr>
          <a:xfrm>
            <a:off x="4137025" y="2303463"/>
            <a:ext cx="101600" cy="839787"/>
          </a:xfrm>
          <a:prstGeom prst="rect">
            <a:avLst/>
          </a:prstGeom>
          <a:solidFill>
            <a:srgbClr val="BFEA1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Roboto"/>
              <a:ea typeface="+mn-ea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3DC8FEDF-28D0-42A0-B8C2-3024F01A7647}"/>
              </a:ext>
            </a:extLst>
          </p:cNvPr>
          <p:cNvSpPr txBox="1"/>
          <p:nvPr/>
        </p:nvSpPr>
        <p:spPr>
          <a:xfrm>
            <a:off x="4238625" y="2062163"/>
            <a:ext cx="441325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23" dirty="0">
                <a:solidFill>
                  <a:srgbClr val="445469"/>
                </a:solidFill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solidFill>
                <a:srgbClr val="445469"/>
              </a:solidFill>
              <a:latin typeface="Roboto"/>
              <a:ea typeface="+mn-ea"/>
            </a:endParaRPr>
          </a:p>
        </p:txBody>
      </p:sp>
      <p:sp>
        <p:nvSpPr>
          <p:cNvPr id="22535" name="矩形 8">
            <a:extLst>
              <a:ext uri="{FF2B5EF4-FFF2-40B4-BE49-F238E27FC236}">
                <a16:creationId xmlns:a16="http://schemas.microsoft.com/office/drawing/2014/main" id="{20DBCAFE-3045-46EC-B437-331658D4C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2627313"/>
            <a:ext cx="7077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44C21-1524-43EB-8A99-4BEB49187547}"/>
              </a:ext>
            </a:extLst>
          </p:cNvPr>
          <p:cNvSpPr/>
          <p:nvPr/>
        </p:nvSpPr>
        <p:spPr>
          <a:xfrm>
            <a:off x="4137025" y="3446463"/>
            <a:ext cx="101600" cy="839787"/>
          </a:xfrm>
          <a:prstGeom prst="rect">
            <a:avLst/>
          </a:prstGeom>
          <a:solidFill>
            <a:srgbClr val="FCC725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Roboto"/>
              <a:ea typeface="+mn-ea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569A27CE-6657-48D5-9CD4-DEAA68347E26}"/>
              </a:ext>
            </a:extLst>
          </p:cNvPr>
          <p:cNvSpPr txBox="1"/>
          <p:nvPr/>
        </p:nvSpPr>
        <p:spPr>
          <a:xfrm>
            <a:off x="4238625" y="3281363"/>
            <a:ext cx="441325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23" dirty="0">
                <a:solidFill>
                  <a:srgbClr val="445469"/>
                </a:solidFill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solidFill>
                <a:srgbClr val="445469"/>
              </a:solidFill>
              <a:latin typeface="Roboto"/>
              <a:ea typeface="+mn-ea"/>
            </a:endParaRPr>
          </a:p>
        </p:txBody>
      </p:sp>
      <p:sp>
        <p:nvSpPr>
          <p:cNvPr id="22538" name="矩形 11">
            <a:extLst>
              <a:ext uri="{FF2B5EF4-FFF2-40B4-BE49-F238E27FC236}">
                <a16:creationId xmlns:a16="http://schemas.microsoft.com/office/drawing/2014/main" id="{09ACDEFA-37F3-4AA9-A244-BA63B3B8C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3768725"/>
            <a:ext cx="7077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FA74C6F-AA83-47AD-B32E-9EC89BAB2863}"/>
              </a:ext>
            </a:extLst>
          </p:cNvPr>
          <p:cNvSpPr/>
          <p:nvPr/>
        </p:nvSpPr>
        <p:spPr>
          <a:xfrm>
            <a:off x="4137025" y="4621213"/>
            <a:ext cx="101600" cy="839787"/>
          </a:xfrm>
          <a:prstGeom prst="rect">
            <a:avLst/>
          </a:prstGeom>
          <a:solidFill>
            <a:srgbClr val="005886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Roboto"/>
              <a:ea typeface="+mn-ea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C08D1B6A-5779-4350-953F-646A46675EE9}"/>
              </a:ext>
            </a:extLst>
          </p:cNvPr>
          <p:cNvSpPr txBox="1"/>
          <p:nvPr/>
        </p:nvSpPr>
        <p:spPr>
          <a:xfrm>
            <a:off x="4238625" y="4443413"/>
            <a:ext cx="441325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323" dirty="0">
                <a:solidFill>
                  <a:srgbClr val="445469"/>
                </a:solidFill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solidFill>
                <a:srgbClr val="445469"/>
              </a:solidFill>
              <a:latin typeface="Roboto"/>
              <a:ea typeface="+mn-ea"/>
            </a:endParaRPr>
          </a:p>
        </p:txBody>
      </p:sp>
      <p:sp>
        <p:nvSpPr>
          <p:cNvPr id="22541" name="矩形 14">
            <a:extLst>
              <a:ext uri="{FF2B5EF4-FFF2-40B4-BE49-F238E27FC236}">
                <a16:creationId xmlns:a16="http://schemas.microsoft.com/office/drawing/2014/main" id="{C824D791-488F-4E1F-948D-43C648AF7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4945063"/>
            <a:ext cx="70770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898ED4-533D-4467-A119-5F0EE338C44A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5" name="文本框 4">
            <a:extLst>
              <a:ext uri="{FF2B5EF4-FFF2-40B4-BE49-F238E27FC236}">
                <a16:creationId xmlns:a16="http://schemas.microsoft.com/office/drawing/2014/main" id="{04B8D725-2905-410D-A403-E2D9A2190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3556" name="图片 5">
            <a:extLst>
              <a:ext uri="{FF2B5EF4-FFF2-40B4-BE49-F238E27FC236}">
                <a16:creationId xmlns:a16="http://schemas.microsoft.com/office/drawing/2014/main" id="{DA7B1515-842E-47F9-85C5-BCD53C9BE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>
            <a:fillRect/>
          </a:stretch>
        </p:blipFill>
        <p:spPr bwMode="auto">
          <a:xfrm>
            <a:off x="363538" y="1447800"/>
            <a:ext cx="22256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图片 6">
            <a:extLst>
              <a:ext uri="{FF2B5EF4-FFF2-40B4-BE49-F238E27FC236}">
                <a16:creationId xmlns:a16="http://schemas.microsoft.com/office/drawing/2014/main" id="{CB7DEA42-6C90-4214-9BE4-789D1201D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>
            <a:fillRect/>
          </a:stretch>
        </p:blipFill>
        <p:spPr bwMode="auto">
          <a:xfrm>
            <a:off x="2725738" y="1447800"/>
            <a:ext cx="22256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图片 7">
            <a:extLst>
              <a:ext uri="{FF2B5EF4-FFF2-40B4-BE49-F238E27FC236}">
                <a16:creationId xmlns:a16="http://schemas.microsoft.com/office/drawing/2014/main" id="{C563E553-8456-445A-838F-27832104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>
            <a:fillRect/>
          </a:stretch>
        </p:blipFill>
        <p:spPr bwMode="auto">
          <a:xfrm>
            <a:off x="363538" y="3798888"/>
            <a:ext cx="22256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图片 8">
            <a:extLst>
              <a:ext uri="{FF2B5EF4-FFF2-40B4-BE49-F238E27FC236}">
                <a16:creationId xmlns:a16="http://schemas.microsoft.com/office/drawing/2014/main" id="{DE2BB70F-B7DD-4C0F-99B4-DFF547C1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>
            <a:fillRect/>
          </a:stretch>
        </p:blipFill>
        <p:spPr bwMode="auto">
          <a:xfrm>
            <a:off x="2725738" y="3794125"/>
            <a:ext cx="222567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C430A09-259F-4C01-97AE-C0367ED0B1C0}"/>
              </a:ext>
            </a:extLst>
          </p:cNvPr>
          <p:cNvSpPr/>
          <p:nvPr/>
        </p:nvSpPr>
        <p:spPr>
          <a:xfrm>
            <a:off x="5105400" y="1447800"/>
            <a:ext cx="6781800" cy="4572000"/>
          </a:xfrm>
          <a:prstGeom prst="rect">
            <a:avLst/>
          </a:pr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61" name="矩形 10">
            <a:extLst>
              <a:ext uri="{FF2B5EF4-FFF2-40B4-BE49-F238E27FC236}">
                <a16:creationId xmlns:a16="http://schemas.microsoft.com/office/drawing/2014/main" id="{89865035-B529-43AC-889F-0D9A05437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3240088"/>
            <a:ext cx="50990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62" name="TextBox 13">
            <a:extLst>
              <a:ext uri="{FF2B5EF4-FFF2-40B4-BE49-F238E27FC236}">
                <a16:creationId xmlns:a16="http://schemas.microsoft.com/office/drawing/2014/main" id="{F7A5592B-7FFB-44B0-982B-542D5B42F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0" y="2779713"/>
            <a:ext cx="2336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63" name="矩形 12">
            <a:extLst>
              <a:ext uri="{FF2B5EF4-FFF2-40B4-BE49-F238E27FC236}">
                <a16:creationId xmlns:a16="http://schemas.microsoft.com/office/drawing/2014/main" id="{657E1E38-0771-4B7E-A541-CF7E41994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4165600"/>
            <a:ext cx="50990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4845BD7-A41D-4BBB-966A-36AB7EB543BE}"/>
              </a:ext>
            </a:extLst>
          </p:cNvPr>
          <p:cNvSpPr/>
          <p:nvPr/>
        </p:nvSpPr>
        <p:spPr>
          <a:xfrm>
            <a:off x="0" y="3178175"/>
            <a:ext cx="12192000" cy="2235200"/>
          </a:xfrm>
          <a:prstGeom prst="rect">
            <a:avLst/>
          </a:prstGeom>
          <a:solidFill>
            <a:srgbClr val="003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79" name="文本框 3361">
            <a:extLst>
              <a:ext uri="{FF2B5EF4-FFF2-40B4-BE49-F238E27FC236}">
                <a16:creationId xmlns:a16="http://schemas.microsoft.com/office/drawing/2014/main" id="{E02961A4-8A4B-4239-A4BE-E3764495E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3227388"/>
            <a:ext cx="240982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138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580" name="文本框 770">
            <a:extLst>
              <a:ext uri="{FF2B5EF4-FFF2-40B4-BE49-F238E27FC236}">
                <a16:creationId xmlns:a16="http://schemas.microsoft.com/office/drawing/2014/main" id="{F40B16CD-4996-4251-A5C8-2F5CBC328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3692525"/>
            <a:ext cx="3740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精诚合作</a:t>
            </a:r>
          </a:p>
        </p:txBody>
      </p:sp>
      <p:sp>
        <p:nvSpPr>
          <p:cNvPr id="24581" name="文本框 771">
            <a:extLst>
              <a:ext uri="{FF2B5EF4-FFF2-40B4-BE49-F238E27FC236}">
                <a16:creationId xmlns:a16="http://schemas.microsoft.com/office/drawing/2014/main" id="{EB8350BB-A62C-46EB-9BAA-87964B4DF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616450"/>
            <a:ext cx="2871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COOPERATION</a:t>
            </a:r>
          </a:p>
        </p:txBody>
      </p:sp>
      <p:pic>
        <p:nvPicPr>
          <p:cNvPr id="24582" name="图片 3362">
            <a:extLst>
              <a:ext uri="{FF2B5EF4-FFF2-40B4-BE49-F238E27FC236}">
                <a16:creationId xmlns:a16="http://schemas.microsoft.com/office/drawing/2014/main" id="{CB658AA3-1ED2-417D-AF41-A38619DF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854200"/>
            <a:ext cx="41148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380C360-3E60-4E0B-8173-8803AE1F6750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3" name="文本框 4">
            <a:extLst>
              <a:ext uri="{FF2B5EF4-FFF2-40B4-BE49-F238E27FC236}">
                <a16:creationId xmlns:a16="http://schemas.microsoft.com/office/drawing/2014/main" id="{8983AE29-CA6A-4F3B-B6B2-09A998FEB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885B2320-E711-4F60-B121-5CDFF8E55B14}"/>
              </a:ext>
            </a:extLst>
          </p:cNvPr>
          <p:cNvSpPr/>
          <p:nvPr/>
        </p:nvSpPr>
        <p:spPr>
          <a:xfrm>
            <a:off x="1828800" y="2108200"/>
            <a:ext cx="1865313" cy="1865313"/>
          </a:xfrm>
          <a:prstGeom prst="ellipse">
            <a:avLst/>
          </a:prstGeom>
          <a:solidFill>
            <a:srgbClr val="00588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CFEACE32-7CB6-4992-8647-59A6521E8E78}"/>
              </a:ext>
            </a:extLst>
          </p:cNvPr>
          <p:cNvSpPr/>
          <p:nvPr/>
        </p:nvSpPr>
        <p:spPr>
          <a:xfrm>
            <a:off x="3495675" y="2108200"/>
            <a:ext cx="1865313" cy="1865313"/>
          </a:xfrm>
          <a:prstGeom prst="ellipse">
            <a:avLst/>
          </a:prstGeom>
          <a:solidFill>
            <a:srgbClr val="FCC72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6B8F3A45-515E-4167-8AF4-20E7457663BC}"/>
              </a:ext>
            </a:extLst>
          </p:cNvPr>
          <p:cNvSpPr/>
          <p:nvPr/>
        </p:nvSpPr>
        <p:spPr>
          <a:xfrm>
            <a:off x="5164138" y="2108200"/>
            <a:ext cx="1863725" cy="1865313"/>
          </a:xfrm>
          <a:prstGeom prst="ellipse">
            <a:avLst/>
          </a:prstGeom>
          <a:solidFill>
            <a:srgbClr val="00589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7B02DE53-53D8-4661-A980-C59DDCAA3FDB}"/>
              </a:ext>
            </a:extLst>
          </p:cNvPr>
          <p:cNvSpPr/>
          <p:nvPr/>
        </p:nvSpPr>
        <p:spPr>
          <a:xfrm>
            <a:off x="6831013" y="2108200"/>
            <a:ext cx="1865312" cy="1865313"/>
          </a:xfrm>
          <a:prstGeom prst="ellipse">
            <a:avLst/>
          </a:prstGeom>
          <a:solidFill>
            <a:srgbClr val="FEC92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B98B96A2-04D5-45D2-8EB0-57DE13620DDC}"/>
              </a:ext>
            </a:extLst>
          </p:cNvPr>
          <p:cNvSpPr/>
          <p:nvPr/>
        </p:nvSpPr>
        <p:spPr>
          <a:xfrm>
            <a:off x="8497888" y="2108200"/>
            <a:ext cx="1865312" cy="1865313"/>
          </a:xfrm>
          <a:prstGeom prst="ellipse">
            <a:avLst/>
          </a:prstGeom>
          <a:solidFill>
            <a:srgbClr val="A5CA3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F63D3A7-88FD-46B4-BAB6-D0677151940B}"/>
              </a:ext>
            </a:extLst>
          </p:cNvPr>
          <p:cNvGrpSpPr/>
          <p:nvPr/>
        </p:nvGrpSpPr>
        <p:grpSpPr>
          <a:xfrm>
            <a:off x="5904793" y="2732209"/>
            <a:ext cx="382413" cy="616639"/>
            <a:chOff x="6967538" y="6365875"/>
            <a:chExt cx="127000" cy="204787"/>
          </a:xfrm>
          <a:solidFill>
            <a:schemeClr val="bg1"/>
          </a:solidFill>
        </p:grpSpPr>
        <p:sp>
          <p:nvSpPr>
            <p:cNvPr id="12" name="Freeform 626">
              <a:extLst>
                <a:ext uri="{FF2B5EF4-FFF2-40B4-BE49-F238E27FC236}">
                  <a16:creationId xmlns:a16="http://schemas.microsoft.com/office/drawing/2014/main" id="{B56EB2E6-4262-4389-A39E-7C3108FE3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538" y="6423025"/>
              <a:ext cx="127000" cy="147637"/>
            </a:xfrm>
            <a:custGeom>
              <a:avLst/>
              <a:gdLst>
                <a:gd name="T0" fmla="*/ 180 w 180"/>
                <a:gd name="T1" fmla="*/ 68 h 209"/>
                <a:gd name="T2" fmla="*/ 180 w 180"/>
                <a:gd name="T3" fmla="*/ 15 h 209"/>
                <a:gd name="T4" fmla="*/ 156 w 180"/>
                <a:gd name="T5" fmla="*/ 15 h 209"/>
                <a:gd name="T6" fmla="*/ 156 w 180"/>
                <a:gd name="T7" fmla="*/ 68 h 209"/>
                <a:gd name="T8" fmla="*/ 92 w 180"/>
                <a:gd name="T9" fmla="*/ 132 h 209"/>
                <a:gd name="T10" fmla="*/ 91 w 180"/>
                <a:gd name="T11" fmla="*/ 132 h 209"/>
                <a:gd name="T12" fmla="*/ 90 w 180"/>
                <a:gd name="T13" fmla="*/ 132 h 209"/>
                <a:gd name="T14" fmla="*/ 90 w 180"/>
                <a:gd name="T15" fmla="*/ 132 h 209"/>
                <a:gd name="T16" fmla="*/ 89 w 180"/>
                <a:gd name="T17" fmla="*/ 132 h 209"/>
                <a:gd name="T18" fmla="*/ 24 w 180"/>
                <a:gd name="T19" fmla="*/ 68 h 209"/>
                <a:gd name="T20" fmla="*/ 24 w 180"/>
                <a:gd name="T21" fmla="*/ 15 h 209"/>
                <a:gd name="T22" fmla="*/ 0 w 180"/>
                <a:gd name="T23" fmla="*/ 15 h 209"/>
                <a:gd name="T24" fmla="*/ 0 w 180"/>
                <a:gd name="T25" fmla="*/ 68 h 209"/>
                <a:gd name="T26" fmla="*/ 76 w 180"/>
                <a:gd name="T27" fmla="*/ 156 h 209"/>
                <a:gd name="T28" fmla="*/ 76 w 180"/>
                <a:gd name="T29" fmla="*/ 194 h 209"/>
                <a:gd name="T30" fmla="*/ 22 w 180"/>
                <a:gd name="T31" fmla="*/ 209 h 209"/>
                <a:gd name="T32" fmla="*/ 159 w 180"/>
                <a:gd name="T33" fmla="*/ 209 h 209"/>
                <a:gd name="T34" fmla="*/ 104 w 180"/>
                <a:gd name="T35" fmla="*/ 193 h 209"/>
                <a:gd name="T36" fmla="*/ 104 w 180"/>
                <a:gd name="T37" fmla="*/ 156 h 209"/>
                <a:gd name="T38" fmla="*/ 180 w 180"/>
                <a:gd name="T39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9">
                  <a:moveTo>
                    <a:pt x="180" y="68"/>
                  </a:moveTo>
                  <a:cubicBezTo>
                    <a:pt x="180" y="68"/>
                    <a:pt x="180" y="38"/>
                    <a:pt x="180" y="15"/>
                  </a:cubicBezTo>
                  <a:cubicBezTo>
                    <a:pt x="180" y="0"/>
                    <a:pt x="156" y="0"/>
                    <a:pt x="156" y="15"/>
                  </a:cubicBezTo>
                  <a:cubicBezTo>
                    <a:pt x="156" y="38"/>
                    <a:pt x="156" y="68"/>
                    <a:pt x="156" y="68"/>
                  </a:cubicBezTo>
                  <a:cubicBezTo>
                    <a:pt x="156" y="104"/>
                    <a:pt x="128" y="132"/>
                    <a:pt x="92" y="132"/>
                  </a:cubicBezTo>
                  <a:cubicBezTo>
                    <a:pt x="92" y="132"/>
                    <a:pt x="91" y="132"/>
                    <a:pt x="91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89" y="132"/>
                    <a:pt x="89" y="132"/>
                  </a:cubicBezTo>
                  <a:cubicBezTo>
                    <a:pt x="53" y="132"/>
                    <a:pt x="24" y="104"/>
                    <a:pt x="24" y="68"/>
                  </a:cubicBezTo>
                  <a:cubicBezTo>
                    <a:pt x="24" y="68"/>
                    <a:pt x="24" y="38"/>
                    <a:pt x="24" y="15"/>
                  </a:cubicBezTo>
                  <a:cubicBezTo>
                    <a:pt x="24" y="0"/>
                    <a:pt x="0" y="0"/>
                    <a:pt x="0" y="15"/>
                  </a:cubicBezTo>
                  <a:cubicBezTo>
                    <a:pt x="0" y="22"/>
                    <a:pt x="0" y="68"/>
                    <a:pt x="0" y="68"/>
                  </a:cubicBezTo>
                  <a:cubicBezTo>
                    <a:pt x="0" y="113"/>
                    <a:pt x="33" y="149"/>
                    <a:pt x="76" y="156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47" y="150"/>
                    <a:pt x="180" y="113"/>
                    <a:pt x="18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627">
              <a:extLst>
                <a:ext uri="{FF2B5EF4-FFF2-40B4-BE49-F238E27FC236}">
                  <a16:creationId xmlns:a16="http://schemas.microsoft.com/office/drawing/2014/main" id="{E9243074-8661-4670-8FD5-7A104505C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5" y="6365875"/>
              <a:ext cx="61912" cy="134937"/>
            </a:xfrm>
            <a:custGeom>
              <a:avLst/>
              <a:gdLst>
                <a:gd name="T0" fmla="*/ 43 w 87"/>
                <a:gd name="T1" fmla="*/ 190 h 190"/>
                <a:gd name="T2" fmla="*/ 43 w 87"/>
                <a:gd name="T3" fmla="*/ 190 h 190"/>
                <a:gd name="T4" fmla="*/ 44 w 87"/>
                <a:gd name="T5" fmla="*/ 190 h 190"/>
                <a:gd name="T6" fmla="*/ 87 w 87"/>
                <a:gd name="T7" fmla="*/ 147 h 190"/>
                <a:gd name="T8" fmla="*/ 87 w 87"/>
                <a:gd name="T9" fmla="*/ 43 h 190"/>
                <a:gd name="T10" fmla="*/ 44 w 87"/>
                <a:gd name="T11" fmla="*/ 0 h 190"/>
                <a:gd name="T12" fmla="*/ 43 w 87"/>
                <a:gd name="T13" fmla="*/ 0 h 190"/>
                <a:gd name="T14" fmla="*/ 43 w 87"/>
                <a:gd name="T15" fmla="*/ 0 h 190"/>
                <a:gd name="T16" fmla="*/ 0 w 87"/>
                <a:gd name="T17" fmla="*/ 43 h 190"/>
                <a:gd name="T18" fmla="*/ 0 w 87"/>
                <a:gd name="T19" fmla="*/ 147 h 190"/>
                <a:gd name="T20" fmla="*/ 43 w 8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90">
                  <a:moveTo>
                    <a:pt x="43" y="190"/>
                  </a:moveTo>
                  <a:cubicBezTo>
                    <a:pt x="43" y="190"/>
                    <a:pt x="43" y="190"/>
                    <a:pt x="43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68" y="190"/>
                    <a:pt x="87" y="171"/>
                    <a:pt x="87" y="147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19"/>
                    <a:pt x="68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1"/>
                    <a:pt x="19" y="190"/>
                    <a:pt x="43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5610" name="Freeform 203">
            <a:extLst>
              <a:ext uri="{FF2B5EF4-FFF2-40B4-BE49-F238E27FC236}">
                <a16:creationId xmlns:a16="http://schemas.microsoft.com/office/drawing/2014/main" id="{7FE387B3-6EB3-4F45-BEBF-258FC2039613}"/>
              </a:ext>
            </a:extLst>
          </p:cNvPr>
          <p:cNvSpPr>
            <a:spLocks/>
          </p:cNvSpPr>
          <p:nvPr/>
        </p:nvSpPr>
        <p:spPr bwMode="auto">
          <a:xfrm>
            <a:off x="2416175" y="2801938"/>
            <a:ext cx="615950" cy="430212"/>
          </a:xfrm>
          <a:custGeom>
            <a:avLst/>
            <a:gdLst>
              <a:gd name="T0" fmla="*/ 2147483647 w 288"/>
              <a:gd name="T1" fmla="*/ 2147483647 h 200"/>
              <a:gd name="T2" fmla="*/ 2147483647 w 288"/>
              <a:gd name="T3" fmla="*/ 2147483647 h 200"/>
              <a:gd name="T4" fmla="*/ 2147483647 w 288"/>
              <a:gd name="T5" fmla="*/ 0 h 200"/>
              <a:gd name="T6" fmla="*/ 2147483647 w 288"/>
              <a:gd name="T7" fmla="*/ 2147483647 h 200"/>
              <a:gd name="T8" fmla="*/ 2147483647 w 288"/>
              <a:gd name="T9" fmla="*/ 2147483647 h 200"/>
              <a:gd name="T10" fmla="*/ 2147483647 w 288"/>
              <a:gd name="T11" fmla="*/ 2147483647 h 200"/>
              <a:gd name="T12" fmla="*/ 2147483647 w 288"/>
              <a:gd name="T13" fmla="*/ 2147483647 h 200"/>
              <a:gd name="T14" fmla="*/ 0 w 288"/>
              <a:gd name="T15" fmla="*/ 2147483647 h 200"/>
              <a:gd name="T16" fmla="*/ 2147483647 w 288"/>
              <a:gd name="T17" fmla="*/ 2147483647 h 200"/>
              <a:gd name="T18" fmla="*/ 2147483647 w 288"/>
              <a:gd name="T19" fmla="*/ 2147483647 h 200"/>
              <a:gd name="T20" fmla="*/ 2147483647 w 288"/>
              <a:gd name="T21" fmla="*/ 2147483647 h 200"/>
              <a:gd name="T22" fmla="*/ 2147483647 w 288"/>
              <a:gd name="T23" fmla="*/ 2147483647 h 200"/>
              <a:gd name="T24" fmla="*/ 2147483647 w 288"/>
              <a:gd name="T25" fmla="*/ 2147483647 h 200"/>
              <a:gd name="T26" fmla="*/ 2147483647 w 288"/>
              <a:gd name="T27" fmla="*/ 2147483647 h 200"/>
              <a:gd name="T28" fmla="*/ 2147483647 w 288"/>
              <a:gd name="T29" fmla="*/ 2147483647 h 200"/>
              <a:gd name="T30" fmla="*/ 2147483647 w 288"/>
              <a:gd name="T31" fmla="*/ 2147483647 h 200"/>
              <a:gd name="T32" fmla="*/ 2147483647 w 288"/>
              <a:gd name="T33" fmla="*/ 2147483647 h 2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88" h="200">
                <a:moveTo>
                  <a:pt x="253" y="91"/>
                </a:moveTo>
                <a:cubicBezTo>
                  <a:pt x="253" y="89"/>
                  <a:pt x="253" y="88"/>
                  <a:pt x="253" y="86"/>
                </a:cubicBezTo>
                <a:cubicBezTo>
                  <a:pt x="253" y="38"/>
                  <a:pt x="215" y="0"/>
                  <a:pt x="167" y="0"/>
                </a:cubicBezTo>
                <a:cubicBezTo>
                  <a:pt x="133" y="0"/>
                  <a:pt x="104" y="20"/>
                  <a:pt x="90" y="49"/>
                </a:cubicBezTo>
                <a:cubicBezTo>
                  <a:pt x="83" y="44"/>
                  <a:pt x="75" y="41"/>
                  <a:pt x="66" y="41"/>
                </a:cubicBezTo>
                <a:cubicBezTo>
                  <a:pt x="44" y="41"/>
                  <a:pt x="26" y="58"/>
                  <a:pt x="26" y="80"/>
                </a:cubicBezTo>
                <a:cubicBezTo>
                  <a:pt x="26" y="84"/>
                  <a:pt x="27" y="88"/>
                  <a:pt x="28" y="92"/>
                </a:cubicBezTo>
                <a:cubicBezTo>
                  <a:pt x="11" y="102"/>
                  <a:pt x="0" y="121"/>
                  <a:pt x="0" y="142"/>
                </a:cubicBezTo>
                <a:cubicBezTo>
                  <a:pt x="0" y="174"/>
                  <a:pt x="25" y="199"/>
                  <a:pt x="57" y="200"/>
                </a:cubicBezTo>
                <a:cubicBezTo>
                  <a:pt x="57" y="200"/>
                  <a:pt x="57" y="200"/>
                  <a:pt x="57" y="200"/>
                </a:cubicBezTo>
                <a:cubicBezTo>
                  <a:pt x="57" y="200"/>
                  <a:pt x="57" y="200"/>
                  <a:pt x="57" y="200"/>
                </a:cubicBezTo>
                <a:cubicBezTo>
                  <a:pt x="57" y="200"/>
                  <a:pt x="58" y="200"/>
                  <a:pt x="58" y="200"/>
                </a:cubicBezTo>
                <a:cubicBezTo>
                  <a:pt x="58" y="200"/>
                  <a:pt x="58" y="200"/>
                  <a:pt x="58" y="200"/>
                </a:cubicBezTo>
                <a:cubicBezTo>
                  <a:pt x="228" y="200"/>
                  <a:pt x="228" y="200"/>
                  <a:pt x="228" y="200"/>
                </a:cubicBezTo>
                <a:cubicBezTo>
                  <a:pt x="229" y="200"/>
                  <a:pt x="230" y="200"/>
                  <a:pt x="231" y="200"/>
                </a:cubicBezTo>
                <a:cubicBezTo>
                  <a:pt x="262" y="200"/>
                  <a:pt x="288" y="175"/>
                  <a:pt x="288" y="143"/>
                </a:cubicBezTo>
                <a:cubicBezTo>
                  <a:pt x="288" y="120"/>
                  <a:pt x="273" y="99"/>
                  <a:pt x="253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Freeform 252">
            <a:extLst>
              <a:ext uri="{FF2B5EF4-FFF2-40B4-BE49-F238E27FC236}">
                <a16:creationId xmlns:a16="http://schemas.microsoft.com/office/drawing/2014/main" id="{F1C964F0-6274-449B-934A-CA80CDCBD070}"/>
              </a:ext>
            </a:extLst>
          </p:cNvPr>
          <p:cNvSpPr>
            <a:spLocks noEditPoints="1"/>
          </p:cNvSpPr>
          <p:nvPr/>
        </p:nvSpPr>
        <p:spPr bwMode="auto">
          <a:xfrm>
            <a:off x="7412038" y="2727325"/>
            <a:ext cx="639762" cy="608013"/>
          </a:xfrm>
          <a:custGeom>
            <a:avLst/>
            <a:gdLst>
              <a:gd name="T0" fmla="*/ 2147483647 w 301"/>
              <a:gd name="T1" fmla="*/ 2147483647 h 285"/>
              <a:gd name="T2" fmla="*/ 2147483647 w 301"/>
              <a:gd name="T3" fmla="*/ 2147483647 h 285"/>
              <a:gd name="T4" fmla="*/ 2147483647 w 301"/>
              <a:gd name="T5" fmla="*/ 2147483647 h 285"/>
              <a:gd name="T6" fmla="*/ 2147483647 w 301"/>
              <a:gd name="T7" fmla="*/ 2147483647 h 285"/>
              <a:gd name="T8" fmla="*/ 2147483647 w 301"/>
              <a:gd name="T9" fmla="*/ 2147483647 h 285"/>
              <a:gd name="T10" fmla="*/ 2147483647 w 301"/>
              <a:gd name="T11" fmla="*/ 2147483647 h 285"/>
              <a:gd name="T12" fmla="*/ 2147483647 w 301"/>
              <a:gd name="T13" fmla="*/ 2147483647 h 285"/>
              <a:gd name="T14" fmla="*/ 2147483647 w 301"/>
              <a:gd name="T15" fmla="*/ 2147483647 h 285"/>
              <a:gd name="T16" fmla="*/ 2147483647 w 301"/>
              <a:gd name="T17" fmla="*/ 2147483647 h 285"/>
              <a:gd name="T18" fmla="*/ 2147483647 w 301"/>
              <a:gd name="T19" fmla="*/ 2147483647 h 285"/>
              <a:gd name="T20" fmla="*/ 2147483647 w 301"/>
              <a:gd name="T21" fmla="*/ 2147483647 h 285"/>
              <a:gd name="T22" fmla="*/ 2147483647 w 301"/>
              <a:gd name="T23" fmla="*/ 2147483647 h 285"/>
              <a:gd name="T24" fmla="*/ 2147483647 w 301"/>
              <a:gd name="T25" fmla="*/ 2147483647 h 285"/>
              <a:gd name="T26" fmla="*/ 2147483647 w 301"/>
              <a:gd name="T27" fmla="*/ 2147483647 h 285"/>
              <a:gd name="T28" fmla="*/ 2147483647 w 301"/>
              <a:gd name="T29" fmla="*/ 2147483647 h 285"/>
              <a:gd name="T30" fmla="*/ 2147483647 w 301"/>
              <a:gd name="T31" fmla="*/ 2147483647 h 285"/>
              <a:gd name="T32" fmla="*/ 2147483647 w 301"/>
              <a:gd name="T33" fmla="*/ 2147483647 h 285"/>
              <a:gd name="T34" fmla="*/ 2147483647 w 301"/>
              <a:gd name="T35" fmla="*/ 2147483647 h 285"/>
              <a:gd name="T36" fmla="*/ 2147483647 w 301"/>
              <a:gd name="T37" fmla="*/ 2147483647 h 285"/>
              <a:gd name="T38" fmla="*/ 2147483647 w 301"/>
              <a:gd name="T39" fmla="*/ 2147483647 h 285"/>
              <a:gd name="T40" fmla="*/ 2147483647 w 301"/>
              <a:gd name="T41" fmla="*/ 2147483647 h 285"/>
              <a:gd name="T42" fmla="*/ 2147483647 w 301"/>
              <a:gd name="T43" fmla="*/ 2147483647 h 285"/>
              <a:gd name="T44" fmla="*/ 2147483647 w 301"/>
              <a:gd name="T45" fmla="*/ 2147483647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Freeform 302">
            <a:extLst>
              <a:ext uri="{FF2B5EF4-FFF2-40B4-BE49-F238E27FC236}">
                <a16:creationId xmlns:a16="http://schemas.microsoft.com/office/drawing/2014/main" id="{95E940B8-374E-4E1F-89A1-01E3B1FCADED}"/>
              </a:ext>
            </a:extLst>
          </p:cNvPr>
          <p:cNvSpPr>
            <a:spLocks/>
          </p:cNvSpPr>
          <p:nvPr/>
        </p:nvSpPr>
        <p:spPr bwMode="auto">
          <a:xfrm>
            <a:off x="4157663" y="2830513"/>
            <a:ext cx="611187" cy="382587"/>
          </a:xfrm>
          <a:custGeom>
            <a:avLst/>
            <a:gdLst>
              <a:gd name="T0" fmla="*/ 2147483647 w 287"/>
              <a:gd name="T1" fmla="*/ 2147483647 h 180"/>
              <a:gd name="T2" fmla="*/ 2147483647 w 287"/>
              <a:gd name="T3" fmla="*/ 2147483647 h 180"/>
              <a:gd name="T4" fmla="*/ 2147483647 w 287"/>
              <a:gd name="T5" fmla="*/ 0 h 180"/>
              <a:gd name="T6" fmla="*/ 2147483647 w 287"/>
              <a:gd name="T7" fmla="*/ 0 h 180"/>
              <a:gd name="T8" fmla="*/ 0 w 287"/>
              <a:gd name="T9" fmla="*/ 2147483647 h 180"/>
              <a:gd name="T10" fmla="*/ 0 w 287"/>
              <a:gd name="T11" fmla="*/ 2147483647 h 180"/>
              <a:gd name="T12" fmla="*/ 2147483647 w 287"/>
              <a:gd name="T13" fmla="*/ 2147483647 h 180"/>
              <a:gd name="T14" fmla="*/ 2147483647 w 287"/>
              <a:gd name="T15" fmla="*/ 2147483647 h 180"/>
              <a:gd name="T16" fmla="*/ 2147483647 w 287"/>
              <a:gd name="T17" fmla="*/ 2147483647 h 180"/>
              <a:gd name="T18" fmla="*/ 2147483647 w 287"/>
              <a:gd name="T19" fmla="*/ 2147483647 h 180"/>
              <a:gd name="T20" fmla="*/ 2147483647 w 287"/>
              <a:gd name="T21" fmla="*/ 2147483647 h 180"/>
              <a:gd name="T22" fmla="*/ 2147483647 w 287"/>
              <a:gd name="T23" fmla="*/ 2147483647 h 180"/>
              <a:gd name="T24" fmla="*/ 2147483647 w 287"/>
              <a:gd name="T25" fmla="*/ 2147483647 h 180"/>
              <a:gd name="T26" fmla="*/ 2147483647 w 287"/>
              <a:gd name="T27" fmla="*/ 2147483647 h 1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87" h="180">
                <a:moveTo>
                  <a:pt x="207" y="51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7"/>
                  <a:pt x="200" y="0"/>
                  <a:pt x="19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3"/>
                  <a:pt x="7" y="180"/>
                  <a:pt x="16" y="180"/>
                </a:cubicBezTo>
                <a:cubicBezTo>
                  <a:pt x="191" y="180"/>
                  <a:pt x="191" y="180"/>
                  <a:pt x="191" y="180"/>
                </a:cubicBezTo>
                <a:cubicBezTo>
                  <a:pt x="200" y="180"/>
                  <a:pt x="207" y="173"/>
                  <a:pt x="207" y="164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07" y="129"/>
                  <a:pt x="207" y="129"/>
                  <a:pt x="207" y="129"/>
                </a:cubicBezTo>
                <a:cubicBezTo>
                  <a:pt x="287" y="167"/>
                  <a:pt x="287" y="167"/>
                  <a:pt x="287" y="167"/>
                </a:cubicBezTo>
                <a:cubicBezTo>
                  <a:pt x="287" y="13"/>
                  <a:pt x="287" y="13"/>
                  <a:pt x="287" y="13"/>
                </a:cubicBezTo>
                <a:lnTo>
                  <a:pt x="207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8CABD0-56DB-451D-9295-AC538F9CD732}"/>
              </a:ext>
            </a:extLst>
          </p:cNvPr>
          <p:cNvGrpSpPr/>
          <p:nvPr/>
        </p:nvGrpSpPr>
        <p:grpSpPr>
          <a:xfrm>
            <a:off x="9310291" y="2761148"/>
            <a:ext cx="333716" cy="573995"/>
            <a:chOff x="8193088" y="6365876"/>
            <a:chExt cx="119062" cy="204788"/>
          </a:xfrm>
          <a:solidFill>
            <a:schemeClr val="bg1"/>
          </a:solidFill>
        </p:grpSpPr>
        <p:sp>
          <p:nvSpPr>
            <p:cNvPr id="18" name="Freeform 561">
              <a:extLst>
                <a:ext uri="{FF2B5EF4-FFF2-40B4-BE49-F238E27FC236}">
                  <a16:creationId xmlns:a16="http://schemas.microsoft.com/office/drawing/2014/main" id="{600F2E3B-F2B5-41CF-BBAE-3BAC12E1C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088" y="6365876"/>
              <a:ext cx="119062" cy="163513"/>
            </a:xfrm>
            <a:custGeom>
              <a:avLst/>
              <a:gdLst>
                <a:gd name="T0" fmla="*/ 86 w 170"/>
                <a:gd name="T1" fmla="*/ 0 h 230"/>
                <a:gd name="T2" fmla="*/ 85 w 170"/>
                <a:gd name="T3" fmla="*/ 0 h 230"/>
                <a:gd name="T4" fmla="*/ 84 w 170"/>
                <a:gd name="T5" fmla="*/ 0 h 230"/>
                <a:gd name="T6" fmla="*/ 0 w 170"/>
                <a:gd name="T7" fmla="*/ 96 h 230"/>
                <a:gd name="T8" fmla="*/ 50 w 170"/>
                <a:gd name="T9" fmla="*/ 230 h 230"/>
                <a:gd name="T10" fmla="*/ 120 w 170"/>
                <a:gd name="T11" fmla="*/ 230 h 230"/>
                <a:gd name="T12" fmla="*/ 170 w 170"/>
                <a:gd name="T13" fmla="*/ 96 h 230"/>
                <a:gd name="T14" fmla="*/ 86 w 170"/>
                <a:gd name="T15" fmla="*/ 0 h 230"/>
                <a:gd name="T16" fmla="*/ 105 w 170"/>
                <a:gd name="T17" fmla="*/ 210 h 230"/>
                <a:gd name="T18" fmla="*/ 97 w 170"/>
                <a:gd name="T19" fmla="*/ 210 h 230"/>
                <a:gd name="T20" fmla="*/ 97 w 170"/>
                <a:gd name="T21" fmla="*/ 159 h 230"/>
                <a:gd name="T22" fmla="*/ 73 w 170"/>
                <a:gd name="T23" fmla="*/ 159 h 230"/>
                <a:gd name="T24" fmla="*/ 73 w 170"/>
                <a:gd name="T25" fmla="*/ 210 h 230"/>
                <a:gd name="T26" fmla="*/ 65 w 170"/>
                <a:gd name="T27" fmla="*/ 210 h 230"/>
                <a:gd name="T28" fmla="*/ 49 w 170"/>
                <a:gd name="T29" fmla="*/ 176 h 230"/>
                <a:gd name="T30" fmla="*/ 20 w 170"/>
                <a:gd name="T31" fmla="*/ 96 h 230"/>
                <a:gd name="T32" fmla="*/ 49 w 170"/>
                <a:gd name="T33" fmla="*/ 30 h 230"/>
                <a:gd name="T34" fmla="*/ 84 w 170"/>
                <a:gd name="T35" fmla="*/ 20 h 230"/>
                <a:gd name="T36" fmla="*/ 84 w 170"/>
                <a:gd name="T37" fmla="*/ 20 h 230"/>
                <a:gd name="T38" fmla="*/ 85 w 170"/>
                <a:gd name="T39" fmla="*/ 20 h 230"/>
                <a:gd name="T40" fmla="*/ 86 w 170"/>
                <a:gd name="T41" fmla="*/ 20 h 230"/>
                <a:gd name="T42" fmla="*/ 86 w 170"/>
                <a:gd name="T43" fmla="*/ 20 h 230"/>
                <a:gd name="T44" fmla="*/ 121 w 170"/>
                <a:gd name="T45" fmla="*/ 30 h 230"/>
                <a:gd name="T46" fmla="*/ 150 w 170"/>
                <a:gd name="T47" fmla="*/ 96 h 230"/>
                <a:gd name="T48" fmla="*/ 121 w 170"/>
                <a:gd name="T49" fmla="*/ 176 h 230"/>
                <a:gd name="T50" fmla="*/ 105 w 170"/>
                <a:gd name="T51" fmla="*/ 21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0" h="230">
                  <a:moveTo>
                    <a:pt x="86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74" y="0"/>
                    <a:pt x="0" y="3"/>
                    <a:pt x="0" y="96"/>
                  </a:cubicBezTo>
                  <a:cubicBezTo>
                    <a:pt x="0" y="136"/>
                    <a:pt x="50" y="210"/>
                    <a:pt x="50" y="230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10"/>
                    <a:pt x="170" y="136"/>
                    <a:pt x="170" y="96"/>
                  </a:cubicBezTo>
                  <a:cubicBezTo>
                    <a:pt x="170" y="3"/>
                    <a:pt x="96" y="0"/>
                    <a:pt x="86" y="0"/>
                  </a:cubicBezTo>
                  <a:close/>
                  <a:moveTo>
                    <a:pt x="105" y="210"/>
                  </a:moveTo>
                  <a:cubicBezTo>
                    <a:pt x="97" y="210"/>
                    <a:pt x="97" y="210"/>
                    <a:pt x="97" y="210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65" y="210"/>
                    <a:pt x="65" y="210"/>
                    <a:pt x="65" y="210"/>
                  </a:cubicBezTo>
                  <a:cubicBezTo>
                    <a:pt x="62" y="201"/>
                    <a:pt x="56" y="190"/>
                    <a:pt x="49" y="176"/>
                  </a:cubicBezTo>
                  <a:cubicBezTo>
                    <a:pt x="37" y="150"/>
                    <a:pt x="20" y="115"/>
                    <a:pt x="20" y="96"/>
                  </a:cubicBezTo>
                  <a:cubicBezTo>
                    <a:pt x="20" y="64"/>
                    <a:pt x="30" y="42"/>
                    <a:pt x="49" y="30"/>
                  </a:cubicBezTo>
                  <a:cubicBezTo>
                    <a:pt x="65" y="20"/>
                    <a:pt x="82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20"/>
                    <a:pt x="105" y="20"/>
                    <a:pt x="121" y="30"/>
                  </a:cubicBezTo>
                  <a:cubicBezTo>
                    <a:pt x="140" y="42"/>
                    <a:pt x="150" y="64"/>
                    <a:pt x="150" y="96"/>
                  </a:cubicBezTo>
                  <a:cubicBezTo>
                    <a:pt x="150" y="115"/>
                    <a:pt x="133" y="150"/>
                    <a:pt x="121" y="176"/>
                  </a:cubicBezTo>
                  <a:cubicBezTo>
                    <a:pt x="114" y="190"/>
                    <a:pt x="108" y="201"/>
                    <a:pt x="105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Rectangle 562">
              <a:extLst>
                <a:ext uri="{FF2B5EF4-FFF2-40B4-BE49-F238E27FC236}">
                  <a16:creationId xmlns:a16="http://schemas.microsoft.com/office/drawing/2014/main" id="{9D106B68-4BB0-42BD-AB77-78C76C23D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013" y="6535738"/>
              <a:ext cx="49212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Rectangle 563">
              <a:extLst>
                <a:ext uri="{FF2B5EF4-FFF2-40B4-BE49-F238E27FC236}">
                  <a16:creationId xmlns:a16="http://schemas.microsoft.com/office/drawing/2014/main" id="{A5BC1BA0-6C20-4FAB-85AF-CEFFE8BBB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0713" y="6556376"/>
              <a:ext cx="2540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F9CB703-9F63-47BF-86BD-1DC47DD47860}"/>
              </a:ext>
            </a:extLst>
          </p:cNvPr>
          <p:cNvCxnSpPr/>
          <p:nvPr/>
        </p:nvCxnSpPr>
        <p:spPr>
          <a:xfrm>
            <a:off x="2019300" y="4419600"/>
            <a:ext cx="8277225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5" name="矩形 21">
            <a:extLst>
              <a:ext uri="{FF2B5EF4-FFF2-40B4-BE49-F238E27FC236}">
                <a16:creationId xmlns:a16="http://schemas.microsoft.com/office/drawing/2014/main" id="{992F92B1-1E5B-4D2B-AAB9-30E672456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5008563"/>
            <a:ext cx="83439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6" name="TextBox 13">
            <a:extLst>
              <a:ext uri="{FF2B5EF4-FFF2-40B4-BE49-F238E27FC236}">
                <a16:creationId xmlns:a16="http://schemas.microsoft.com/office/drawing/2014/main" id="{38F5BE91-AD0A-486C-A31A-2DF807CB7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4686300"/>
            <a:ext cx="2752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B070741-32B9-47E9-9102-C186CF713CCB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7" name="文本框 4">
            <a:extLst>
              <a:ext uri="{FF2B5EF4-FFF2-40B4-BE49-F238E27FC236}">
                <a16:creationId xmlns:a16="http://schemas.microsoft.com/office/drawing/2014/main" id="{156E7B18-CBF7-489A-8BB3-DDFFF44E8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7" name="Freeform 69">
            <a:extLst>
              <a:ext uri="{FF2B5EF4-FFF2-40B4-BE49-F238E27FC236}">
                <a16:creationId xmlns:a16="http://schemas.microsoft.com/office/drawing/2014/main" id="{FDD77D3C-65DF-4D65-963D-B424A77EF08B}"/>
              </a:ext>
            </a:extLst>
          </p:cNvPr>
          <p:cNvSpPr>
            <a:spLocks noEditPoints="1"/>
          </p:cNvSpPr>
          <p:nvPr/>
        </p:nvSpPr>
        <p:spPr bwMode="auto">
          <a:xfrm>
            <a:off x="5156200" y="1670050"/>
            <a:ext cx="1974850" cy="4664075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46465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lIns="60952" tIns="30476" rIns="60952" bIns="30476"/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629" name="Straight Connector 56">
            <a:extLst>
              <a:ext uri="{FF2B5EF4-FFF2-40B4-BE49-F238E27FC236}">
                <a16:creationId xmlns:a16="http://schemas.microsoft.com/office/drawing/2014/main" id="{10227D1E-1A55-47B0-8372-8764493B7A5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68775" y="2655888"/>
            <a:ext cx="622300" cy="325437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0" name="Straight Connector 57">
            <a:extLst>
              <a:ext uri="{FF2B5EF4-FFF2-40B4-BE49-F238E27FC236}">
                <a16:creationId xmlns:a16="http://schemas.microsoft.com/office/drawing/2014/main" id="{597D24B3-4A3B-499A-84D9-BAA0128CFAD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905000" y="2655888"/>
            <a:ext cx="2263775" cy="0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Connector 61">
            <a:extLst>
              <a:ext uri="{FF2B5EF4-FFF2-40B4-BE49-F238E27FC236}">
                <a16:creationId xmlns:a16="http://schemas.microsoft.com/office/drawing/2014/main" id="{2834DB79-6227-40A5-8425-9167EB6BA5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269163" y="2705100"/>
            <a:ext cx="644525" cy="254000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Connector 62">
            <a:extLst>
              <a:ext uri="{FF2B5EF4-FFF2-40B4-BE49-F238E27FC236}">
                <a16:creationId xmlns:a16="http://schemas.microsoft.com/office/drawing/2014/main" id="{804CEB12-CB4D-4D7E-9712-4EFDEA2319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13688" y="2705100"/>
            <a:ext cx="2028825" cy="0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3" name="Straight Connector 71">
            <a:extLst>
              <a:ext uri="{FF2B5EF4-FFF2-40B4-BE49-F238E27FC236}">
                <a16:creationId xmlns:a16="http://schemas.microsoft.com/office/drawing/2014/main" id="{B1C26912-E2A8-443B-87BA-9E3C203248F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69163" y="3967163"/>
            <a:ext cx="644525" cy="433387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4" name="Straight Connector 72">
            <a:extLst>
              <a:ext uri="{FF2B5EF4-FFF2-40B4-BE49-F238E27FC236}">
                <a16:creationId xmlns:a16="http://schemas.microsoft.com/office/drawing/2014/main" id="{DA4D12C0-DA98-4395-BFC8-5C97B79F0A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13688" y="4400550"/>
            <a:ext cx="2028825" cy="0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5" name="Straight Connector 77">
            <a:extLst>
              <a:ext uri="{FF2B5EF4-FFF2-40B4-BE49-F238E27FC236}">
                <a16:creationId xmlns:a16="http://schemas.microsoft.com/office/drawing/2014/main" id="{6948862D-FAFB-4A23-BD38-3A3AA074E8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68775" y="3967163"/>
            <a:ext cx="622300" cy="428625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Straight Connector 78">
            <a:extLst>
              <a:ext uri="{FF2B5EF4-FFF2-40B4-BE49-F238E27FC236}">
                <a16:creationId xmlns:a16="http://schemas.microsoft.com/office/drawing/2014/main" id="{9C18801E-9B11-4930-AF6B-E568A3932B6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905000" y="4395788"/>
            <a:ext cx="2263775" cy="0"/>
          </a:xfrm>
          <a:prstGeom prst="line">
            <a:avLst/>
          </a:prstGeom>
          <a:noFill/>
          <a:ln w="9525" algn="ctr">
            <a:solidFill>
              <a:srgbClr val="969696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AutoShape 34">
            <a:extLst>
              <a:ext uri="{FF2B5EF4-FFF2-40B4-BE49-F238E27FC236}">
                <a16:creationId xmlns:a16="http://schemas.microsoft.com/office/drawing/2014/main" id="{0541B468-7D1A-4B1A-B42F-FBCDED3EDA25}"/>
              </a:ext>
            </a:extLst>
          </p:cNvPr>
          <p:cNvSpPr>
            <a:spLocks/>
          </p:cNvSpPr>
          <p:nvPr/>
        </p:nvSpPr>
        <p:spPr bwMode="auto">
          <a:xfrm>
            <a:off x="1270000" y="2327275"/>
            <a:ext cx="393700" cy="3857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rgbClr val="FEC925"/>
          </a:solidFill>
          <a:ln>
            <a:noFill/>
          </a:ln>
          <a:effectLst/>
          <a:extLst/>
        </p:spPr>
        <p:txBody>
          <a:bodyPr lIns="19048" tIns="19048" rIns="19048" bIns="19048" anchor="ctr"/>
          <a:lstStyle/>
          <a:p>
            <a:pPr defTabSz="171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AutoShape 14">
            <a:extLst>
              <a:ext uri="{FF2B5EF4-FFF2-40B4-BE49-F238E27FC236}">
                <a16:creationId xmlns:a16="http://schemas.microsoft.com/office/drawing/2014/main" id="{A290E7BD-95CA-4B29-811D-3ACA9441898F}"/>
              </a:ext>
            </a:extLst>
          </p:cNvPr>
          <p:cNvSpPr>
            <a:spLocks/>
          </p:cNvSpPr>
          <p:nvPr/>
        </p:nvSpPr>
        <p:spPr bwMode="auto">
          <a:xfrm>
            <a:off x="10150475" y="2354263"/>
            <a:ext cx="276225" cy="4778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561" y="5503"/>
                </a:moveTo>
                <a:cubicBezTo>
                  <a:pt x="20836" y="5503"/>
                  <a:pt x="21078" y="5553"/>
                  <a:pt x="21285" y="5656"/>
                </a:cubicBezTo>
                <a:cubicBezTo>
                  <a:pt x="21498" y="5760"/>
                  <a:pt x="21599" y="5889"/>
                  <a:pt x="21599" y="6045"/>
                </a:cubicBezTo>
                <a:cubicBezTo>
                  <a:pt x="21599" y="6136"/>
                  <a:pt x="21585" y="6208"/>
                  <a:pt x="21556" y="6261"/>
                </a:cubicBezTo>
                <a:lnTo>
                  <a:pt x="8488" y="21266"/>
                </a:lnTo>
                <a:cubicBezTo>
                  <a:pt x="8333" y="21489"/>
                  <a:pt x="8000" y="21599"/>
                  <a:pt x="7493" y="21599"/>
                </a:cubicBezTo>
                <a:cubicBezTo>
                  <a:pt x="7217" y="21599"/>
                  <a:pt x="6961" y="21549"/>
                  <a:pt x="6729" y="21446"/>
                </a:cubicBezTo>
                <a:cubicBezTo>
                  <a:pt x="6497" y="21343"/>
                  <a:pt x="6381" y="21213"/>
                  <a:pt x="6381" y="21057"/>
                </a:cubicBezTo>
                <a:cubicBezTo>
                  <a:pt x="6381" y="21014"/>
                  <a:pt x="6406" y="20973"/>
                  <a:pt x="6454" y="20947"/>
                </a:cubicBezTo>
                <a:lnTo>
                  <a:pt x="11169" y="10444"/>
                </a:lnTo>
                <a:cubicBezTo>
                  <a:pt x="10985" y="10473"/>
                  <a:pt x="10613" y="10531"/>
                  <a:pt x="10058" y="10610"/>
                </a:cubicBezTo>
                <a:cubicBezTo>
                  <a:pt x="9502" y="10689"/>
                  <a:pt x="8874" y="10776"/>
                  <a:pt x="8164" y="10867"/>
                </a:cubicBezTo>
                <a:cubicBezTo>
                  <a:pt x="7454" y="10960"/>
                  <a:pt x="6705" y="11061"/>
                  <a:pt x="5922" y="11171"/>
                </a:cubicBezTo>
                <a:cubicBezTo>
                  <a:pt x="5135" y="11284"/>
                  <a:pt x="4401" y="11387"/>
                  <a:pt x="3724" y="11483"/>
                </a:cubicBezTo>
                <a:cubicBezTo>
                  <a:pt x="3043" y="11579"/>
                  <a:pt x="2459" y="11654"/>
                  <a:pt x="1966" y="11707"/>
                </a:cubicBezTo>
                <a:cubicBezTo>
                  <a:pt x="1473" y="11760"/>
                  <a:pt x="1178" y="11786"/>
                  <a:pt x="1087" y="11786"/>
                </a:cubicBezTo>
                <a:cubicBezTo>
                  <a:pt x="777" y="11786"/>
                  <a:pt x="521" y="11733"/>
                  <a:pt x="314" y="11623"/>
                </a:cubicBezTo>
                <a:cubicBezTo>
                  <a:pt x="106" y="11510"/>
                  <a:pt x="0" y="11385"/>
                  <a:pt x="0" y="11248"/>
                </a:cubicBezTo>
                <a:cubicBezTo>
                  <a:pt x="0" y="11186"/>
                  <a:pt x="14" y="11150"/>
                  <a:pt x="43" y="11133"/>
                </a:cubicBezTo>
                <a:lnTo>
                  <a:pt x="4879" y="424"/>
                </a:lnTo>
                <a:cubicBezTo>
                  <a:pt x="4942" y="302"/>
                  <a:pt x="5067" y="201"/>
                  <a:pt x="5261" y="120"/>
                </a:cubicBezTo>
                <a:cubicBezTo>
                  <a:pt x="5454" y="40"/>
                  <a:pt x="5671" y="0"/>
                  <a:pt x="5922" y="0"/>
                </a:cubicBezTo>
                <a:lnTo>
                  <a:pt x="13874" y="0"/>
                </a:lnTo>
                <a:cubicBezTo>
                  <a:pt x="14155" y="0"/>
                  <a:pt x="14396" y="52"/>
                  <a:pt x="14604" y="153"/>
                </a:cubicBezTo>
                <a:cubicBezTo>
                  <a:pt x="14812" y="256"/>
                  <a:pt x="14918" y="386"/>
                  <a:pt x="14918" y="539"/>
                </a:cubicBezTo>
                <a:cubicBezTo>
                  <a:pt x="14918" y="585"/>
                  <a:pt x="14908" y="623"/>
                  <a:pt x="14894" y="652"/>
                </a:cubicBezTo>
                <a:cubicBezTo>
                  <a:pt x="14879" y="686"/>
                  <a:pt x="14855" y="729"/>
                  <a:pt x="14821" y="779"/>
                </a:cubicBezTo>
                <a:lnTo>
                  <a:pt x="10662" y="6801"/>
                </a:lnTo>
                <a:cubicBezTo>
                  <a:pt x="10845" y="6770"/>
                  <a:pt x="11208" y="6719"/>
                  <a:pt x="11749" y="6647"/>
                </a:cubicBezTo>
                <a:cubicBezTo>
                  <a:pt x="12290" y="6573"/>
                  <a:pt x="12913" y="6491"/>
                  <a:pt x="13618" y="6398"/>
                </a:cubicBezTo>
                <a:cubicBezTo>
                  <a:pt x="14329" y="6307"/>
                  <a:pt x="15063" y="6206"/>
                  <a:pt x="15821" y="6095"/>
                </a:cubicBezTo>
                <a:cubicBezTo>
                  <a:pt x="16575" y="5983"/>
                  <a:pt x="17290" y="5884"/>
                  <a:pt x="17971" y="5800"/>
                </a:cubicBezTo>
                <a:cubicBezTo>
                  <a:pt x="18648" y="5719"/>
                  <a:pt x="19227" y="5647"/>
                  <a:pt x="19706" y="5589"/>
                </a:cubicBezTo>
                <a:cubicBezTo>
                  <a:pt x="20179" y="5534"/>
                  <a:pt x="20464" y="5503"/>
                  <a:pt x="20561" y="5503"/>
                </a:cubicBezTo>
              </a:path>
            </a:pathLst>
          </a:custGeom>
          <a:solidFill>
            <a:srgbClr val="BFEA1F"/>
          </a:solidFill>
          <a:ln>
            <a:noFill/>
          </a:ln>
          <a:effectLst/>
          <a:extLst/>
        </p:spPr>
        <p:txBody>
          <a:bodyPr lIns="19048" tIns="19048" rIns="19048" bIns="19048" anchor="ctr"/>
          <a:lstStyle/>
          <a:p>
            <a:pPr defTabSz="171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AutoShape 81">
            <a:extLst>
              <a:ext uri="{FF2B5EF4-FFF2-40B4-BE49-F238E27FC236}">
                <a16:creationId xmlns:a16="http://schemas.microsoft.com/office/drawing/2014/main" id="{662B60E1-8EEC-4EC9-95CD-127E44001BD5}"/>
              </a:ext>
            </a:extLst>
          </p:cNvPr>
          <p:cNvSpPr>
            <a:spLocks/>
          </p:cNvSpPr>
          <p:nvPr/>
        </p:nvSpPr>
        <p:spPr bwMode="auto">
          <a:xfrm>
            <a:off x="1298575" y="4086225"/>
            <a:ext cx="361950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82" y="15633"/>
                </a:moveTo>
                <a:cubicBezTo>
                  <a:pt x="11211" y="15633"/>
                  <a:pt x="11622" y="15565"/>
                  <a:pt x="12011" y="15416"/>
                </a:cubicBezTo>
                <a:cubicBezTo>
                  <a:pt x="12403" y="15272"/>
                  <a:pt x="12778" y="15084"/>
                  <a:pt x="13138" y="14855"/>
                </a:cubicBezTo>
                <a:cubicBezTo>
                  <a:pt x="13498" y="14626"/>
                  <a:pt x="13845" y="14361"/>
                  <a:pt x="14181" y="14073"/>
                </a:cubicBezTo>
                <a:cubicBezTo>
                  <a:pt x="14516" y="13774"/>
                  <a:pt x="14844" y="13471"/>
                  <a:pt x="15168" y="13160"/>
                </a:cubicBezTo>
                <a:cubicBezTo>
                  <a:pt x="16142" y="12226"/>
                  <a:pt x="17126" y="11306"/>
                  <a:pt x="18120" y="10410"/>
                </a:cubicBezTo>
                <a:cubicBezTo>
                  <a:pt x="19112" y="9515"/>
                  <a:pt x="20113" y="8616"/>
                  <a:pt x="21120" y="7714"/>
                </a:cubicBezTo>
                <a:cubicBezTo>
                  <a:pt x="21198" y="7640"/>
                  <a:pt x="21279" y="7570"/>
                  <a:pt x="21360" y="7496"/>
                </a:cubicBezTo>
                <a:cubicBezTo>
                  <a:pt x="21443" y="7429"/>
                  <a:pt x="21524" y="7347"/>
                  <a:pt x="21599" y="7250"/>
                </a:cubicBezTo>
                <a:lnTo>
                  <a:pt x="21599" y="19981"/>
                </a:lnTo>
                <a:cubicBezTo>
                  <a:pt x="21599" y="20416"/>
                  <a:pt x="21470" y="20800"/>
                  <a:pt x="21208" y="21118"/>
                </a:cubicBezTo>
                <a:cubicBezTo>
                  <a:pt x="20946" y="21438"/>
                  <a:pt x="20632" y="21599"/>
                  <a:pt x="20265" y="21599"/>
                </a:cubicBezTo>
                <a:lnTo>
                  <a:pt x="1346" y="21599"/>
                </a:lnTo>
                <a:cubicBezTo>
                  <a:pt x="979" y="21599"/>
                  <a:pt x="663" y="21438"/>
                  <a:pt x="396" y="21118"/>
                </a:cubicBezTo>
                <a:cubicBezTo>
                  <a:pt x="132" y="20803"/>
                  <a:pt x="0" y="20419"/>
                  <a:pt x="0" y="19981"/>
                </a:cubicBezTo>
                <a:lnTo>
                  <a:pt x="0" y="7250"/>
                </a:lnTo>
                <a:cubicBezTo>
                  <a:pt x="75" y="7347"/>
                  <a:pt x="156" y="7429"/>
                  <a:pt x="239" y="7496"/>
                </a:cubicBezTo>
                <a:cubicBezTo>
                  <a:pt x="320" y="7570"/>
                  <a:pt x="401" y="7640"/>
                  <a:pt x="479" y="7714"/>
                </a:cubicBezTo>
                <a:cubicBezTo>
                  <a:pt x="1488" y="8616"/>
                  <a:pt x="2487" y="9514"/>
                  <a:pt x="3481" y="10410"/>
                </a:cubicBezTo>
                <a:cubicBezTo>
                  <a:pt x="4473" y="11306"/>
                  <a:pt x="5457" y="12223"/>
                  <a:pt x="6434" y="13160"/>
                </a:cubicBezTo>
                <a:cubicBezTo>
                  <a:pt x="6738" y="13454"/>
                  <a:pt x="7058" y="13744"/>
                  <a:pt x="7394" y="14038"/>
                </a:cubicBezTo>
                <a:cubicBezTo>
                  <a:pt x="7729" y="14338"/>
                  <a:pt x="8079" y="14599"/>
                  <a:pt x="8437" y="14840"/>
                </a:cubicBezTo>
                <a:cubicBezTo>
                  <a:pt x="8797" y="15075"/>
                  <a:pt x="9174" y="15269"/>
                  <a:pt x="9568" y="15413"/>
                </a:cubicBezTo>
                <a:cubicBezTo>
                  <a:pt x="9965" y="15563"/>
                  <a:pt x="10371" y="15633"/>
                  <a:pt x="10782" y="15633"/>
                </a:cubicBezTo>
                <a:moveTo>
                  <a:pt x="10782" y="12413"/>
                </a:moveTo>
                <a:cubicBezTo>
                  <a:pt x="10540" y="12413"/>
                  <a:pt x="10278" y="12334"/>
                  <a:pt x="9996" y="12167"/>
                </a:cubicBezTo>
                <a:cubicBezTo>
                  <a:pt x="9715" y="12005"/>
                  <a:pt x="9441" y="11806"/>
                  <a:pt x="9171" y="11576"/>
                </a:cubicBezTo>
                <a:cubicBezTo>
                  <a:pt x="8900" y="11347"/>
                  <a:pt x="8638" y="11106"/>
                  <a:pt x="8380" y="10854"/>
                </a:cubicBezTo>
                <a:cubicBezTo>
                  <a:pt x="8121" y="10601"/>
                  <a:pt x="7896" y="10390"/>
                  <a:pt x="7700" y="10222"/>
                </a:cubicBezTo>
                <a:cubicBezTo>
                  <a:pt x="6752" y="9356"/>
                  <a:pt x="5819" y="8507"/>
                  <a:pt x="4891" y="7664"/>
                </a:cubicBezTo>
                <a:cubicBezTo>
                  <a:pt x="3966" y="6815"/>
                  <a:pt x="3023" y="5960"/>
                  <a:pt x="2061" y="5087"/>
                </a:cubicBezTo>
                <a:cubicBezTo>
                  <a:pt x="1882" y="4920"/>
                  <a:pt x="1672" y="4691"/>
                  <a:pt x="1434" y="4406"/>
                </a:cubicBezTo>
                <a:cubicBezTo>
                  <a:pt x="1194" y="4118"/>
                  <a:pt x="974" y="3804"/>
                  <a:pt x="766" y="3460"/>
                </a:cubicBezTo>
                <a:cubicBezTo>
                  <a:pt x="560" y="3110"/>
                  <a:pt x="384" y="2761"/>
                  <a:pt x="239" y="2405"/>
                </a:cubicBezTo>
                <a:cubicBezTo>
                  <a:pt x="95" y="2050"/>
                  <a:pt x="22" y="1724"/>
                  <a:pt x="22" y="1436"/>
                </a:cubicBezTo>
                <a:cubicBezTo>
                  <a:pt x="22" y="1051"/>
                  <a:pt x="164" y="713"/>
                  <a:pt x="443" y="425"/>
                </a:cubicBezTo>
                <a:cubicBezTo>
                  <a:pt x="727" y="143"/>
                  <a:pt x="1025" y="0"/>
                  <a:pt x="1346" y="0"/>
                </a:cubicBezTo>
                <a:lnTo>
                  <a:pt x="20265" y="0"/>
                </a:lnTo>
                <a:cubicBezTo>
                  <a:pt x="20583" y="0"/>
                  <a:pt x="20882" y="143"/>
                  <a:pt x="21161" y="425"/>
                </a:cubicBezTo>
                <a:cubicBezTo>
                  <a:pt x="21438" y="713"/>
                  <a:pt x="21577" y="1051"/>
                  <a:pt x="21577" y="1436"/>
                </a:cubicBezTo>
                <a:cubicBezTo>
                  <a:pt x="21577" y="1724"/>
                  <a:pt x="21504" y="2050"/>
                  <a:pt x="21360" y="2405"/>
                </a:cubicBezTo>
                <a:cubicBezTo>
                  <a:pt x="21215" y="2761"/>
                  <a:pt x="21039" y="3110"/>
                  <a:pt x="20833" y="3460"/>
                </a:cubicBezTo>
                <a:cubicBezTo>
                  <a:pt x="20627" y="3804"/>
                  <a:pt x="20402" y="4121"/>
                  <a:pt x="20165" y="4406"/>
                </a:cubicBezTo>
                <a:cubicBezTo>
                  <a:pt x="19927" y="4691"/>
                  <a:pt x="19717" y="4923"/>
                  <a:pt x="19538" y="5087"/>
                </a:cubicBezTo>
                <a:cubicBezTo>
                  <a:pt x="18578" y="5948"/>
                  <a:pt x="17633" y="6803"/>
                  <a:pt x="16708" y="7652"/>
                </a:cubicBezTo>
                <a:cubicBezTo>
                  <a:pt x="15782" y="8501"/>
                  <a:pt x="14844" y="9356"/>
                  <a:pt x="13899" y="10222"/>
                </a:cubicBezTo>
                <a:cubicBezTo>
                  <a:pt x="13703" y="10390"/>
                  <a:pt x="13481" y="10601"/>
                  <a:pt x="13226" y="10854"/>
                </a:cubicBezTo>
                <a:cubicBezTo>
                  <a:pt x="12971" y="11106"/>
                  <a:pt x="12709" y="11347"/>
                  <a:pt x="12435" y="11576"/>
                </a:cubicBezTo>
                <a:cubicBezTo>
                  <a:pt x="12161" y="11806"/>
                  <a:pt x="11884" y="12005"/>
                  <a:pt x="11603" y="12167"/>
                </a:cubicBezTo>
                <a:cubicBezTo>
                  <a:pt x="11321" y="12334"/>
                  <a:pt x="11064" y="12413"/>
                  <a:pt x="10829" y="12413"/>
                </a:cubicBezTo>
                <a:lnTo>
                  <a:pt x="10804" y="12413"/>
                </a:lnTo>
                <a:lnTo>
                  <a:pt x="10782" y="12413"/>
                </a:lnTo>
                <a:close/>
              </a:path>
            </a:pathLst>
          </a:custGeom>
          <a:solidFill>
            <a:srgbClr val="003760"/>
          </a:solidFill>
          <a:ln>
            <a:noFill/>
          </a:ln>
          <a:effectLst/>
          <a:extLst/>
        </p:spPr>
        <p:txBody>
          <a:bodyPr lIns="19048" tIns="19048" rIns="19048" bIns="19048" anchor="ctr"/>
          <a:lstStyle/>
          <a:p>
            <a:pPr defTabSz="171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AutoShape 92">
            <a:extLst>
              <a:ext uri="{FF2B5EF4-FFF2-40B4-BE49-F238E27FC236}">
                <a16:creationId xmlns:a16="http://schemas.microsoft.com/office/drawing/2014/main" id="{C303CF24-8F06-4419-A8E6-C22DFBB906D9}"/>
              </a:ext>
            </a:extLst>
          </p:cNvPr>
          <p:cNvSpPr>
            <a:spLocks/>
          </p:cNvSpPr>
          <p:nvPr/>
        </p:nvSpPr>
        <p:spPr bwMode="auto">
          <a:xfrm>
            <a:off x="10150475" y="4021138"/>
            <a:ext cx="385763" cy="3222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287" y="12517"/>
                </a:moveTo>
                <a:cubicBezTo>
                  <a:pt x="14687" y="12517"/>
                  <a:pt x="15037" y="12647"/>
                  <a:pt x="15346" y="12910"/>
                </a:cubicBezTo>
                <a:lnTo>
                  <a:pt x="20700" y="17164"/>
                </a:lnTo>
                <a:cubicBezTo>
                  <a:pt x="20976" y="17407"/>
                  <a:pt x="21197" y="17703"/>
                  <a:pt x="21357" y="18051"/>
                </a:cubicBezTo>
                <a:cubicBezTo>
                  <a:pt x="21517" y="18398"/>
                  <a:pt x="21599" y="18779"/>
                  <a:pt x="21599" y="19191"/>
                </a:cubicBezTo>
                <a:cubicBezTo>
                  <a:pt x="21599" y="19860"/>
                  <a:pt x="21402" y="20428"/>
                  <a:pt x="21006" y="20896"/>
                </a:cubicBezTo>
                <a:cubicBezTo>
                  <a:pt x="20613" y="21365"/>
                  <a:pt x="20143" y="21599"/>
                  <a:pt x="19594" y="21599"/>
                </a:cubicBezTo>
                <a:cubicBezTo>
                  <a:pt x="19182" y="21599"/>
                  <a:pt x="18810" y="21458"/>
                  <a:pt x="18478" y="21179"/>
                </a:cubicBezTo>
                <a:lnTo>
                  <a:pt x="13128" y="16924"/>
                </a:lnTo>
                <a:cubicBezTo>
                  <a:pt x="12599" y="16498"/>
                  <a:pt x="12319" y="15908"/>
                  <a:pt x="12281" y="15154"/>
                </a:cubicBezTo>
                <a:lnTo>
                  <a:pt x="9713" y="13096"/>
                </a:lnTo>
                <a:lnTo>
                  <a:pt x="8518" y="15233"/>
                </a:lnTo>
                <a:cubicBezTo>
                  <a:pt x="8412" y="15411"/>
                  <a:pt x="8273" y="15504"/>
                  <a:pt x="8101" y="15504"/>
                </a:cubicBezTo>
                <a:cubicBezTo>
                  <a:pt x="7995" y="15504"/>
                  <a:pt x="7901" y="15468"/>
                  <a:pt x="7819" y="15397"/>
                </a:cubicBezTo>
                <a:cubicBezTo>
                  <a:pt x="8233" y="15747"/>
                  <a:pt x="8445" y="16199"/>
                  <a:pt x="8452" y="16746"/>
                </a:cubicBezTo>
                <a:cubicBezTo>
                  <a:pt x="8452" y="16972"/>
                  <a:pt x="8412" y="17187"/>
                  <a:pt x="8334" y="17390"/>
                </a:cubicBezTo>
                <a:cubicBezTo>
                  <a:pt x="8254" y="17591"/>
                  <a:pt x="8150" y="17777"/>
                  <a:pt x="8016" y="17944"/>
                </a:cubicBezTo>
                <a:cubicBezTo>
                  <a:pt x="7884" y="18107"/>
                  <a:pt x="7736" y="18240"/>
                  <a:pt x="7567" y="18342"/>
                </a:cubicBezTo>
                <a:cubicBezTo>
                  <a:pt x="7395" y="18440"/>
                  <a:pt x="7221" y="18488"/>
                  <a:pt x="7042" y="18488"/>
                </a:cubicBezTo>
                <a:cubicBezTo>
                  <a:pt x="6781" y="18488"/>
                  <a:pt x="6545" y="18409"/>
                  <a:pt x="6343" y="18246"/>
                </a:cubicBezTo>
                <a:lnTo>
                  <a:pt x="550" y="13627"/>
                </a:lnTo>
                <a:cubicBezTo>
                  <a:pt x="183" y="13328"/>
                  <a:pt x="0" y="12915"/>
                  <a:pt x="0" y="12379"/>
                </a:cubicBezTo>
                <a:cubicBezTo>
                  <a:pt x="0" y="11939"/>
                  <a:pt x="136" y="11529"/>
                  <a:pt x="416" y="11151"/>
                </a:cubicBezTo>
                <a:cubicBezTo>
                  <a:pt x="694" y="10773"/>
                  <a:pt x="1023" y="10581"/>
                  <a:pt x="1407" y="10581"/>
                </a:cubicBezTo>
                <a:cubicBezTo>
                  <a:pt x="1673" y="10581"/>
                  <a:pt x="1925" y="10682"/>
                  <a:pt x="2174" y="10880"/>
                </a:cubicBezTo>
                <a:cubicBezTo>
                  <a:pt x="2024" y="10756"/>
                  <a:pt x="1944" y="10586"/>
                  <a:pt x="1939" y="10380"/>
                </a:cubicBezTo>
                <a:cubicBezTo>
                  <a:pt x="1939" y="10310"/>
                  <a:pt x="1967" y="10202"/>
                  <a:pt x="2026" y="10058"/>
                </a:cubicBezTo>
                <a:lnTo>
                  <a:pt x="5792" y="3271"/>
                </a:lnTo>
                <a:cubicBezTo>
                  <a:pt x="5898" y="3094"/>
                  <a:pt x="6034" y="2998"/>
                  <a:pt x="6209" y="2989"/>
                </a:cubicBezTo>
                <a:cubicBezTo>
                  <a:pt x="6329" y="2989"/>
                  <a:pt x="6418" y="3029"/>
                  <a:pt x="6479" y="3111"/>
                </a:cubicBezTo>
                <a:cubicBezTo>
                  <a:pt x="6293" y="2947"/>
                  <a:pt x="6140" y="2755"/>
                  <a:pt x="6027" y="2529"/>
                </a:cubicBezTo>
                <a:cubicBezTo>
                  <a:pt x="5914" y="2303"/>
                  <a:pt x="5860" y="2052"/>
                  <a:pt x="5860" y="1770"/>
                </a:cubicBezTo>
                <a:cubicBezTo>
                  <a:pt x="5860" y="1329"/>
                  <a:pt x="6001" y="926"/>
                  <a:pt x="6289" y="556"/>
                </a:cubicBezTo>
                <a:cubicBezTo>
                  <a:pt x="6573" y="189"/>
                  <a:pt x="6898" y="0"/>
                  <a:pt x="7268" y="0"/>
                </a:cubicBezTo>
                <a:cubicBezTo>
                  <a:pt x="7515" y="0"/>
                  <a:pt x="7750" y="90"/>
                  <a:pt x="7964" y="259"/>
                </a:cubicBezTo>
                <a:lnTo>
                  <a:pt x="13757" y="4881"/>
                </a:lnTo>
                <a:cubicBezTo>
                  <a:pt x="13931" y="5025"/>
                  <a:pt x="14065" y="5205"/>
                  <a:pt x="14162" y="5426"/>
                </a:cubicBezTo>
                <a:cubicBezTo>
                  <a:pt x="14258" y="5646"/>
                  <a:pt x="14310" y="5889"/>
                  <a:pt x="14310" y="6151"/>
                </a:cubicBezTo>
                <a:cubicBezTo>
                  <a:pt x="14310" y="6374"/>
                  <a:pt x="14270" y="6594"/>
                  <a:pt x="14190" y="6806"/>
                </a:cubicBezTo>
                <a:cubicBezTo>
                  <a:pt x="14112" y="7021"/>
                  <a:pt x="14014" y="7204"/>
                  <a:pt x="13891" y="7368"/>
                </a:cubicBezTo>
                <a:cubicBezTo>
                  <a:pt x="13771" y="7529"/>
                  <a:pt x="13623" y="7662"/>
                  <a:pt x="13442" y="7763"/>
                </a:cubicBezTo>
                <a:cubicBezTo>
                  <a:pt x="13260" y="7871"/>
                  <a:pt x="13081" y="7921"/>
                  <a:pt x="12900" y="7921"/>
                </a:cubicBezTo>
                <a:cubicBezTo>
                  <a:pt x="12655" y="7921"/>
                  <a:pt x="12397" y="7820"/>
                  <a:pt x="12135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2" y="8348"/>
                  <a:pt x="12281" y="8449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8"/>
                  <a:pt x="13865" y="12563"/>
                  <a:pt x="13971" y="12546"/>
                </a:cubicBezTo>
                <a:cubicBezTo>
                  <a:pt x="14077" y="12526"/>
                  <a:pt x="14183" y="12517"/>
                  <a:pt x="14287" y="12517"/>
                </a:cubicBezTo>
              </a:path>
            </a:pathLst>
          </a:custGeom>
          <a:solidFill>
            <a:srgbClr val="005898"/>
          </a:solidFill>
          <a:ln>
            <a:noFill/>
          </a:ln>
          <a:effectLst/>
          <a:extLst/>
        </p:spPr>
        <p:txBody>
          <a:bodyPr lIns="19048" tIns="19048" rIns="19048" bIns="19048" anchor="ctr"/>
          <a:lstStyle/>
          <a:p>
            <a:pPr defTabSz="171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05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641" name="TextBox 13">
            <a:extLst>
              <a:ext uri="{FF2B5EF4-FFF2-40B4-BE49-F238E27FC236}">
                <a16:creationId xmlns:a16="http://schemas.microsoft.com/office/drawing/2014/main" id="{1F7661F1-D1D6-47B2-94D1-520CD9987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5" y="23463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2" name="TextBox 13">
            <a:extLst>
              <a:ext uri="{FF2B5EF4-FFF2-40B4-BE49-F238E27FC236}">
                <a16:creationId xmlns:a16="http://schemas.microsoft.com/office/drawing/2014/main" id="{11E52B54-7DA4-4E3F-A712-C2C91844A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2779713"/>
            <a:ext cx="2136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3" name="TextBox 13">
            <a:extLst>
              <a:ext uri="{FF2B5EF4-FFF2-40B4-BE49-F238E27FC236}">
                <a16:creationId xmlns:a16="http://schemas.microsoft.com/office/drawing/2014/main" id="{14C9CE24-167A-4768-A58C-8F19B707B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5" y="40592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4" name="TextBox 13">
            <a:extLst>
              <a:ext uri="{FF2B5EF4-FFF2-40B4-BE49-F238E27FC236}">
                <a16:creationId xmlns:a16="http://schemas.microsoft.com/office/drawing/2014/main" id="{52883A93-8851-4CA7-B7D8-934D8D95E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4492625"/>
            <a:ext cx="2136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5" name="TextBox 13">
            <a:extLst>
              <a:ext uri="{FF2B5EF4-FFF2-40B4-BE49-F238E27FC236}">
                <a16:creationId xmlns:a16="http://schemas.microsoft.com/office/drawing/2014/main" id="{76A1E311-8F52-4D1C-9F5F-B98263A6B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232727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6" name="TextBox 13">
            <a:extLst>
              <a:ext uri="{FF2B5EF4-FFF2-40B4-BE49-F238E27FC236}">
                <a16:creationId xmlns:a16="http://schemas.microsoft.com/office/drawing/2014/main" id="{8D1817B6-4FE5-4A30-8D43-D855F72E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638" y="2867025"/>
            <a:ext cx="2136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7" name="TextBox 13">
            <a:extLst>
              <a:ext uri="{FF2B5EF4-FFF2-40B4-BE49-F238E27FC236}">
                <a16:creationId xmlns:a16="http://schemas.microsoft.com/office/drawing/2014/main" id="{52AE8B50-AF29-42AC-AEB7-5414213F8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4000500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8" name="TextBox 13">
            <a:extLst>
              <a:ext uri="{FF2B5EF4-FFF2-40B4-BE49-F238E27FC236}">
                <a16:creationId xmlns:a16="http://schemas.microsoft.com/office/drawing/2014/main" id="{513283F6-7045-46AE-A65E-4CD1BF4CE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638" y="4540250"/>
            <a:ext cx="2136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1F08707-DFC6-4B4A-9623-E89E8FE6F32E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1" name="文本框 4">
            <a:extLst>
              <a:ext uri="{FF2B5EF4-FFF2-40B4-BE49-F238E27FC236}">
                <a16:creationId xmlns:a16="http://schemas.microsoft.com/office/drawing/2014/main" id="{8F272A19-C90D-4581-B104-0DE0C5347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27652" name="图片 5">
            <a:extLst>
              <a:ext uri="{FF2B5EF4-FFF2-40B4-BE49-F238E27FC236}">
                <a16:creationId xmlns:a16="http://schemas.microsoft.com/office/drawing/2014/main" id="{8D5FD727-D8AD-49E8-856F-952FF8943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1824038"/>
            <a:ext cx="1833563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6">
            <a:extLst>
              <a:ext uri="{FF2B5EF4-FFF2-40B4-BE49-F238E27FC236}">
                <a16:creationId xmlns:a16="http://schemas.microsoft.com/office/drawing/2014/main" id="{11371B16-9ED7-4CBC-860A-B04AA1EF5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139065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FB7BA31-AE18-4A11-BABC-209008F76388}"/>
              </a:ext>
            </a:extLst>
          </p:cNvPr>
          <p:cNvSpPr/>
          <p:nvPr/>
        </p:nvSpPr>
        <p:spPr>
          <a:xfrm>
            <a:off x="2343150" y="3895725"/>
            <a:ext cx="3190875" cy="19145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anchor="ctr"/>
          <a:lstStyle/>
          <a:p>
            <a:pPr algn="ctr" defTabSz="12175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12B20C-2ABF-4AB6-B299-53A1BBEA5717}"/>
              </a:ext>
            </a:extLst>
          </p:cNvPr>
          <p:cNvSpPr/>
          <p:nvPr/>
        </p:nvSpPr>
        <p:spPr>
          <a:xfrm>
            <a:off x="6696075" y="3895725"/>
            <a:ext cx="3190875" cy="19145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anchor="ctr"/>
          <a:lstStyle/>
          <a:p>
            <a:pPr algn="ctr" defTabSz="12175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5210106-2149-4802-87DB-8274C84FABFA}"/>
              </a:ext>
            </a:extLst>
          </p:cNvPr>
          <p:cNvSpPr txBox="1"/>
          <p:nvPr/>
        </p:nvSpPr>
        <p:spPr>
          <a:xfrm>
            <a:off x="2516188" y="4046538"/>
            <a:ext cx="1954212" cy="2476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9259B8-C073-4B36-B3D8-B38EFF7DFD46}"/>
              </a:ext>
            </a:extLst>
          </p:cNvPr>
          <p:cNvSpPr/>
          <p:nvPr/>
        </p:nvSpPr>
        <p:spPr>
          <a:xfrm>
            <a:off x="2516188" y="4368800"/>
            <a:ext cx="3017837" cy="1292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DAF2ED2-1458-4B11-B456-83339F6FC06D}"/>
              </a:ext>
            </a:extLst>
          </p:cNvPr>
          <p:cNvSpPr txBox="1"/>
          <p:nvPr/>
        </p:nvSpPr>
        <p:spPr>
          <a:xfrm>
            <a:off x="6869113" y="4046538"/>
            <a:ext cx="1954212" cy="2476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3C0443-DD0F-4486-BC33-F648FA652CE0}"/>
              </a:ext>
            </a:extLst>
          </p:cNvPr>
          <p:cNvSpPr/>
          <p:nvPr/>
        </p:nvSpPr>
        <p:spPr>
          <a:xfrm>
            <a:off x="6869113" y="4368800"/>
            <a:ext cx="3017837" cy="1292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>
            <a:extLst>
              <a:ext uri="{FF2B5EF4-FFF2-40B4-BE49-F238E27FC236}">
                <a16:creationId xmlns:a16="http://schemas.microsoft.com/office/drawing/2014/main" id="{5D0971AA-3B3E-476B-92DC-32B790F6B207}"/>
              </a:ext>
            </a:extLst>
          </p:cNvPr>
          <p:cNvSpPr/>
          <p:nvPr/>
        </p:nvSpPr>
        <p:spPr>
          <a:xfrm>
            <a:off x="0" y="9525"/>
            <a:ext cx="11134725" cy="6848475"/>
          </a:xfrm>
          <a:custGeom>
            <a:avLst/>
            <a:gdLst>
              <a:gd name="connsiteX0" fmla="*/ 4447063 w 11135481"/>
              <a:gd name="connsiteY0" fmla="*/ 0 h 6848401"/>
              <a:gd name="connsiteX1" fmla="*/ 11135481 w 11135481"/>
              <a:gd name="connsiteY1" fmla="*/ 6848401 h 6848401"/>
              <a:gd name="connsiteX2" fmla="*/ 0 w 11135481"/>
              <a:gd name="connsiteY2" fmla="*/ 6848401 h 6848401"/>
              <a:gd name="connsiteX3" fmla="*/ 0 w 11135481"/>
              <a:gd name="connsiteY3" fmla="*/ 5676736 h 6848401"/>
              <a:gd name="connsiteX4" fmla="*/ 1611244 w 11135481"/>
              <a:gd name="connsiteY4" fmla="*/ 1056 h 68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5481" h="6848401">
                <a:moveTo>
                  <a:pt x="4447063" y="0"/>
                </a:moveTo>
                <a:lnTo>
                  <a:pt x="11135481" y="6848401"/>
                </a:lnTo>
                <a:lnTo>
                  <a:pt x="0" y="6848401"/>
                </a:lnTo>
                <a:lnTo>
                  <a:pt x="0" y="5676736"/>
                </a:lnTo>
                <a:lnTo>
                  <a:pt x="1611244" y="1056"/>
                </a:lnTo>
                <a:close/>
              </a:path>
            </a:pathLst>
          </a:custGeom>
          <a:solidFill>
            <a:srgbClr val="0058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8675" name="组合 138">
            <a:extLst>
              <a:ext uri="{FF2B5EF4-FFF2-40B4-BE49-F238E27FC236}">
                <a16:creationId xmlns:a16="http://schemas.microsoft.com/office/drawing/2014/main" id="{BD47976F-BC70-4939-A70A-E5A912D86377}"/>
              </a:ext>
            </a:extLst>
          </p:cNvPr>
          <p:cNvGrpSpPr>
            <a:grpSpLocks/>
          </p:cNvGrpSpPr>
          <p:nvPr/>
        </p:nvGrpSpPr>
        <p:grpSpPr bwMode="auto">
          <a:xfrm>
            <a:off x="-15875" y="3900488"/>
            <a:ext cx="3355975" cy="2955925"/>
            <a:chOff x="-15875" y="3324226"/>
            <a:chExt cx="4010025" cy="3532187"/>
          </a:xfrm>
        </p:grpSpPr>
        <p:sp>
          <p:nvSpPr>
            <p:cNvPr id="28682" name="Freeform 5">
              <a:extLst>
                <a:ext uri="{FF2B5EF4-FFF2-40B4-BE49-F238E27FC236}">
                  <a16:creationId xmlns:a16="http://schemas.microsoft.com/office/drawing/2014/main" id="{5DAFEF8E-5A12-4F75-A54B-61AB4F541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0" y="3344863"/>
              <a:ext cx="1909763" cy="1911350"/>
            </a:xfrm>
            <a:custGeom>
              <a:avLst/>
              <a:gdLst>
                <a:gd name="T0" fmla="*/ 2147483647 w 95"/>
                <a:gd name="T1" fmla="*/ 2147483647 h 95"/>
                <a:gd name="T2" fmla="*/ 2147483647 w 95"/>
                <a:gd name="T3" fmla="*/ 2147483647 h 95"/>
                <a:gd name="T4" fmla="*/ 2147483647 w 95"/>
                <a:gd name="T5" fmla="*/ 2147483647 h 95"/>
                <a:gd name="T6" fmla="*/ 2147483647 w 95"/>
                <a:gd name="T7" fmla="*/ 2147483647 h 95"/>
                <a:gd name="T8" fmla="*/ 2147483647 w 95"/>
                <a:gd name="T9" fmla="*/ 2147483647 h 95"/>
                <a:gd name="T10" fmla="*/ 2147483647 w 95"/>
                <a:gd name="T11" fmla="*/ 2147483647 h 95"/>
                <a:gd name="T12" fmla="*/ 2147483647 w 95"/>
                <a:gd name="T13" fmla="*/ 2147483647 h 95"/>
                <a:gd name="T14" fmla="*/ 2147483647 w 95"/>
                <a:gd name="T15" fmla="*/ 2147483647 h 95"/>
                <a:gd name="T16" fmla="*/ 2147483647 w 95"/>
                <a:gd name="T17" fmla="*/ 2147483647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95">
                  <a:moveTo>
                    <a:pt x="43" y="94"/>
                  </a:moveTo>
                  <a:cubicBezTo>
                    <a:pt x="42" y="95"/>
                    <a:pt x="40" y="95"/>
                    <a:pt x="39" y="94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5" y="0"/>
                    <a:pt x="57" y="2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5" y="40"/>
                    <a:pt x="95" y="42"/>
                    <a:pt x="94" y="43"/>
                  </a:cubicBezTo>
                  <a:cubicBezTo>
                    <a:pt x="43" y="94"/>
                    <a:pt x="43" y="94"/>
                    <a:pt x="43" y="94"/>
                  </a:cubicBezTo>
                </a:path>
              </a:pathLst>
            </a:custGeom>
            <a:solidFill>
              <a:srgbClr val="6E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3" name="Freeform 6">
              <a:extLst>
                <a:ext uri="{FF2B5EF4-FFF2-40B4-BE49-F238E27FC236}">
                  <a16:creationId xmlns:a16="http://schemas.microsoft.com/office/drawing/2014/main" id="{00BC195A-5C4E-41D5-A231-F62117F4B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387" y="3344863"/>
              <a:ext cx="1909763" cy="1911350"/>
            </a:xfrm>
            <a:custGeom>
              <a:avLst/>
              <a:gdLst>
                <a:gd name="T0" fmla="*/ 2147483647 w 95"/>
                <a:gd name="T1" fmla="*/ 2147483647 h 95"/>
                <a:gd name="T2" fmla="*/ 2147483647 w 95"/>
                <a:gd name="T3" fmla="*/ 2147483647 h 95"/>
                <a:gd name="T4" fmla="*/ 2147483647 w 95"/>
                <a:gd name="T5" fmla="*/ 2147483647 h 95"/>
                <a:gd name="T6" fmla="*/ 2147483647 w 95"/>
                <a:gd name="T7" fmla="*/ 2147483647 h 95"/>
                <a:gd name="T8" fmla="*/ 2147483647 w 95"/>
                <a:gd name="T9" fmla="*/ 2147483647 h 95"/>
                <a:gd name="T10" fmla="*/ 2147483647 w 95"/>
                <a:gd name="T11" fmla="*/ 2147483647 h 95"/>
                <a:gd name="T12" fmla="*/ 2147483647 w 95"/>
                <a:gd name="T13" fmla="*/ 2147483647 h 95"/>
                <a:gd name="T14" fmla="*/ 2147483647 w 95"/>
                <a:gd name="T15" fmla="*/ 2147483647 h 95"/>
                <a:gd name="T16" fmla="*/ 2147483647 w 95"/>
                <a:gd name="T17" fmla="*/ 2147483647 h 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95">
                  <a:moveTo>
                    <a:pt x="42" y="94"/>
                  </a:moveTo>
                  <a:cubicBezTo>
                    <a:pt x="41" y="95"/>
                    <a:pt x="40" y="95"/>
                    <a:pt x="38" y="93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5"/>
                    <a:pt x="0" y="53"/>
                    <a:pt x="1" y="52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3" y="0"/>
                    <a:pt x="55" y="0"/>
                    <a:pt x="56" y="1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5" y="40"/>
                    <a:pt x="95" y="42"/>
                    <a:pt x="94" y="43"/>
                  </a:cubicBezTo>
                  <a:cubicBezTo>
                    <a:pt x="42" y="94"/>
                    <a:pt x="42" y="94"/>
                    <a:pt x="42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4" name="Freeform 7">
              <a:extLst>
                <a:ext uri="{FF2B5EF4-FFF2-40B4-BE49-F238E27FC236}">
                  <a16:creationId xmlns:a16="http://schemas.microsoft.com/office/drawing/2014/main" id="{FFC7A2B9-C92B-48E4-B3C5-8ACA7A488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3750" y="3324226"/>
              <a:ext cx="1930400" cy="193198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2147483647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2147483647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96">
                  <a:moveTo>
                    <a:pt x="2" y="57"/>
                  </a:moveTo>
                  <a:cubicBezTo>
                    <a:pt x="1" y="56"/>
                    <a:pt x="0" y="54"/>
                    <a:pt x="1" y="5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4" y="0"/>
                    <a:pt x="56" y="1"/>
                    <a:pt x="57" y="2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6" y="41"/>
                    <a:pt x="96" y="43"/>
                    <a:pt x="95" y="44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3" y="96"/>
                    <a:pt x="41" y="96"/>
                    <a:pt x="39" y="95"/>
                  </a:cubicBezTo>
                  <a:cubicBezTo>
                    <a:pt x="2" y="57"/>
                    <a:pt x="2" y="57"/>
                    <a:pt x="2" y="57"/>
                  </a:cubicBezTo>
                  <a:moveTo>
                    <a:pt x="53" y="2"/>
                  </a:moveTo>
                  <a:cubicBezTo>
                    <a:pt x="2" y="53"/>
                    <a:pt x="2" y="53"/>
                    <a:pt x="2" y="53"/>
                  </a:cubicBezTo>
                  <a:cubicBezTo>
                    <a:pt x="1" y="54"/>
                    <a:pt x="1" y="56"/>
                    <a:pt x="2" y="57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1" y="95"/>
                    <a:pt x="42" y="96"/>
                    <a:pt x="43" y="95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1"/>
                    <a:pt x="94" y="4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6" y="1"/>
                    <a:pt x="54" y="1"/>
                    <a:pt x="53" y="2"/>
                  </a:cubicBezTo>
                </a:path>
              </a:pathLst>
            </a:custGeom>
            <a:solidFill>
              <a:srgbClr val="B8B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5" name="Freeform 8">
              <a:extLst>
                <a:ext uri="{FF2B5EF4-FFF2-40B4-BE49-F238E27FC236}">
                  <a16:creationId xmlns:a16="http://schemas.microsoft.com/office/drawing/2014/main" id="{B3029306-F57C-436F-BEE5-C785FFDF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  <a:close/>
                </a:path>
              </a:pathLst>
            </a:custGeom>
            <a:solidFill>
              <a:srgbClr val="39B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6" name="Freeform 9">
              <a:extLst>
                <a:ext uri="{FF2B5EF4-FFF2-40B4-BE49-F238E27FC236}">
                  <a16:creationId xmlns:a16="http://schemas.microsoft.com/office/drawing/2014/main" id="{D8A83A2B-C02E-4290-896E-4E6246621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7" name="Freeform 10">
              <a:extLst>
                <a:ext uri="{FF2B5EF4-FFF2-40B4-BE49-F238E27FC236}">
                  <a16:creationId xmlns:a16="http://schemas.microsoft.com/office/drawing/2014/main" id="{B3612E6D-154C-4F6F-8489-2FE5FAD51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3767138"/>
              <a:ext cx="60325" cy="60325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0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3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CBCC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8" name="Rectangle 11">
              <a:extLst>
                <a:ext uri="{FF2B5EF4-FFF2-40B4-BE49-F238E27FC236}">
                  <a16:creationId xmlns:a16="http://schemas.microsoft.com/office/drawing/2014/main" id="{1000F4B5-F55F-4537-8DAC-E448208A8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187" y="3787775"/>
              <a:ext cx="19050" cy="20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89" name="Freeform 12">
              <a:extLst>
                <a:ext uri="{FF2B5EF4-FFF2-40B4-BE49-F238E27FC236}">
                  <a16:creationId xmlns:a16="http://schemas.microsoft.com/office/drawing/2014/main" id="{49BCAE0A-5A91-4CF5-AD79-3438D6DFE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52975"/>
              <a:ext cx="80963" cy="80962"/>
            </a:xfrm>
            <a:custGeom>
              <a:avLst/>
              <a:gdLst>
                <a:gd name="T0" fmla="*/ 2147483647 w 51"/>
                <a:gd name="T1" fmla="*/ 2147483647 h 51"/>
                <a:gd name="T2" fmla="*/ 2147483647 w 51"/>
                <a:gd name="T3" fmla="*/ 2147483647 h 51"/>
                <a:gd name="T4" fmla="*/ 0 w 51"/>
                <a:gd name="T5" fmla="*/ 2147483647 h 51"/>
                <a:gd name="T6" fmla="*/ 0 w 51"/>
                <a:gd name="T7" fmla="*/ 2147483647 h 51"/>
                <a:gd name="T8" fmla="*/ 2147483647 w 51"/>
                <a:gd name="T9" fmla="*/ 0 h 51"/>
                <a:gd name="T10" fmla="*/ 2147483647 w 51"/>
                <a:gd name="T11" fmla="*/ 0 h 51"/>
                <a:gd name="T12" fmla="*/ 2147483647 w 51"/>
                <a:gd name="T13" fmla="*/ 2147483647 h 51"/>
                <a:gd name="T14" fmla="*/ 2147483647 w 51"/>
                <a:gd name="T15" fmla="*/ 2147483647 h 51"/>
                <a:gd name="T16" fmla="*/ 2147483647 w 51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51">
                  <a:moveTo>
                    <a:pt x="38" y="51"/>
                  </a:moveTo>
                  <a:lnTo>
                    <a:pt x="25" y="51"/>
                  </a:lnTo>
                  <a:lnTo>
                    <a:pt x="0" y="26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25" y="0"/>
                  </a:lnTo>
                  <a:lnTo>
                    <a:pt x="51" y="26"/>
                  </a:lnTo>
                  <a:lnTo>
                    <a:pt x="51" y="38"/>
                  </a:lnTo>
                  <a:lnTo>
                    <a:pt x="38" y="51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0" name="Freeform 13">
              <a:extLst>
                <a:ext uri="{FF2B5EF4-FFF2-40B4-BE49-F238E27FC236}">
                  <a16:creationId xmlns:a16="http://schemas.microsoft.com/office/drawing/2014/main" id="{931D5005-7179-4F7B-BAF5-773E2DF6A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6025" y="4752975"/>
              <a:ext cx="80963" cy="80962"/>
            </a:xfrm>
            <a:custGeom>
              <a:avLst/>
              <a:gdLst>
                <a:gd name="T0" fmla="*/ 2147483647 w 51"/>
                <a:gd name="T1" fmla="*/ 2147483647 h 51"/>
                <a:gd name="T2" fmla="*/ 2147483647 w 51"/>
                <a:gd name="T3" fmla="*/ 2147483647 h 51"/>
                <a:gd name="T4" fmla="*/ 0 w 51"/>
                <a:gd name="T5" fmla="*/ 2147483647 h 51"/>
                <a:gd name="T6" fmla="*/ 0 w 51"/>
                <a:gd name="T7" fmla="*/ 2147483647 h 51"/>
                <a:gd name="T8" fmla="*/ 2147483647 w 51"/>
                <a:gd name="T9" fmla="*/ 0 h 51"/>
                <a:gd name="T10" fmla="*/ 2147483647 w 51"/>
                <a:gd name="T11" fmla="*/ 0 h 51"/>
                <a:gd name="T12" fmla="*/ 2147483647 w 51"/>
                <a:gd name="T13" fmla="*/ 2147483647 h 51"/>
                <a:gd name="T14" fmla="*/ 2147483647 w 51"/>
                <a:gd name="T15" fmla="*/ 2147483647 h 51"/>
                <a:gd name="T16" fmla="*/ 2147483647 w 51"/>
                <a:gd name="T17" fmla="*/ 214748364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" h="51">
                  <a:moveTo>
                    <a:pt x="38" y="51"/>
                  </a:moveTo>
                  <a:lnTo>
                    <a:pt x="25" y="51"/>
                  </a:lnTo>
                  <a:lnTo>
                    <a:pt x="0" y="26"/>
                  </a:lnTo>
                  <a:lnTo>
                    <a:pt x="0" y="13"/>
                  </a:lnTo>
                  <a:lnTo>
                    <a:pt x="13" y="0"/>
                  </a:lnTo>
                  <a:lnTo>
                    <a:pt x="25" y="0"/>
                  </a:lnTo>
                  <a:lnTo>
                    <a:pt x="51" y="26"/>
                  </a:lnTo>
                  <a:lnTo>
                    <a:pt x="51" y="38"/>
                  </a:lnTo>
                  <a:lnTo>
                    <a:pt x="38" y="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4">
              <a:extLst>
                <a:ext uri="{FF2B5EF4-FFF2-40B4-BE49-F238E27FC236}">
                  <a16:creationId xmlns:a16="http://schemas.microsoft.com/office/drawing/2014/main" id="{2FFF54C9-752F-4076-9ACD-3B0A887A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2" y="3505200"/>
              <a:ext cx="461963" cy="463550"/>
            </a:xfrm>
            <a:custGeom>
              <a:avLst/>
              <a:gdLst>
                <a:gd name="T0" fmla="*/ 2147483647 w 291"/>
                <a:gd name="T1" fmla="*/ 2147483647 h 292"/>
                <a:gd name="T2" fmla="*/ 0 w 291"/>
                <a:gd name="T3" fmla="*/ 2147483647 h 292"/>
                <a:gd name="T4" fmla="*/ 0 w 291"/>
                <a:gd name="T5" fmla="*/ 0 h 292"/>
                <a:gd name="T6" fmla="*/ 2147483647 w 291"/>
                <a:gd name="T7" fmla="*/ 2147483647 h 292"/>
                <a:gd name="T8" fmla="*/ 2147483647 w 291"/>
                <a:gd name="T9" fmla="*/ 2147483647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1" h="292">
                  <a:moveTo>
                    <a:pt x="291" y="292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91" y="292"/>
                  </a:lnTo>
                  <a:close/>
                </a:path>
              </a:pathLst>
            </a:custGeom>
            <a:solidFill>
              <a:srgbClr val="54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15">
              <a:extLst>
                <a:ext uri="{FF2B5EF4-FFF2-40B4-BE49-F238E27FC236}">
                  <a16:creationId xmlns:a16="http://schemas.microsoft.com/office/drawing/2014/main" id="{B1F8D272-E746-4324-827B-F1CFDAA41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16">
              <a:extLst>
                <a:ext uri="{FF2B5EF4-FFF2-40B4-BE49-F238E27FC236}">
                  <a16:creationId xmlns:a16="http://schemas.microsoft.com/office/drawing/2014/main" id="{4C6FF1F8-9D98-423C-99E7-A00F83CDF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505200"/>
              <a:ext cx="1587500" cy="1590675"/>
            </a:xfrm>
            <a:custGeom>
              <a:avLst/>
              <a:gdLst>
                <a:gd name="T0" fmla="*/ 2147483647 w 1000"/>
                <a:gd name="T1" fmla="*/ 2147483647 h 1002"/>
                <a:gd name="T2" fmla="*/ 0 w 1000"/>
                <a:gd name="T3" fmla="*/ 2147483647 h 1002"/>
                <a:gd name="T4" fmla="*/ 2147483647 w 1000"/>
                <a:gd name="T5" fmla="*/ 0 h 1002"/>
                <a:gd name="T6" fmla="*/ 2147483647 w 1000"/>
                <a:gd name="T7" fmla="*/ 2147483647 h 1002"/>
                <a:gd name="T8" fmla="*/ 2147483647 w 1000"/>
                <a:gd name="T9" fmla="*/ 2147483647 h 10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0" h="1002">
                  <a:moveTo>
                    <a:pt x="431" y="1002"/>
                  </a:moveTo>
                  <a:lnTo>
                    <a:pt x="0" y="571"/>
                  </a:lnTo>
                  <a:lnTo>
                    <a:pt x="570" y="0"/>
                  </a:lnTo>
                  <a:lnTo>
                    <a:pt x="1000" y="431"/>
                  </a:lnTo>
                  <a:lnTo>
                    <a:pt x="431" y="10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17">
              <a:extLst>
                <a:ext uri="{FF2B5EF4-FFF2-40B4-BE49-F238E27FC236}">
                  <a16:creationId xmlns:a16="http://schemas.microsoft.com/office/drawing/2014/main" id="{8F4B690C-98E7-41B5-A7ED-1DBB6C5EC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2" y="4029075"/>
              <a:ext cx="1065213" cy="1066800"/>
            </a:xfrm>
            <a:custGeom>
              <a:avLst/>
              <a:gdLst>
                <a:gd name="T0" fmla="*/ 2147483647 w 671"/>
                <a:gd name="T1" fmla="*/ 2147483647 h 672"/>
                <a:gd name="T2" fmla="*/ 0 w 671"/>
                <a:gd name="T3" fmla="*/ 2147483647 h 672"/>
                <a:gd name="T4" fmla="*/ 2147483647 w 671"/>
                <a:gd name="T5" fmla="*/ 0 h 672"/>
                <a:gd name="T6" fmla="*/ 2147483647 w 671"/>
                <a:gd name="T7" fmla="*/ 2147483647 h 672"/>
                <a:gd name="T8" fmla="*/ 2147483647 w 671"/>
                <a:gd name="T9" fmla="*/ 214748364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1" h="672">
                  <a:moveTo>
                    <a:pt x="102" y="672"/>
                  </a:moveTo>
                  <a:lnTo>
                    <a:pt x="0" y="571"/>
                  </a:lnTo>
                  <a:lnTo>
                    <a:pt x="583" y="0"/>
                  </a:lnTo>
                  <a:lnTo>
                    <a:pt x="671" y="101"/>
                  </a:lnTo>
                  <a:lnTo>
                    <a:pt x="102" y="67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Freeform 18">
              <a:extLst>
                <a:ext uri="{FF2B5EF4-FFF2-40B4-BE49-F238E27FC236}">
                  <a16:creationId xmlns:a16="http://schemas.microsoft.com/office/drawing/2014/main" id="{EBE5613F-A160-4477-9B06-43DCBC20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2" y="4029075"/>
              <a:ext cx="1065213" cy="1066800"/>
            </a:xfrm>
            <a:custGeom>
              <a:avLst/>
              <a:gdLst>
                <a:gd name="T0" fmla="*/ 2147483647 w 671"/>
                <a:gd name="T1" fmla="*/ 2147483647 h 672"/>
                <a:gd name="T2" fmla="*/ 0 w 671"/>
                <a:gd name="T3" fmla="*/ 2147483647 h 672"/>
                <a:gd name="T4" fmla="*/ 2147483647 w 671"/>
                <a:gd name="T5" fmla="*/ 0 h 672"/>
                <a:gd name="T6" fmla="*/ 2147483647 w 671"/>
                <a:gd name="T7" fmla="*/ 2147483647 h 672"/>
                <a:gd name="T8" fmla="*/ 2147483647 w 671"/>
                <a:gd name="T9" fmla="*/ 214748364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1" h="672">
                  <a:moveTo>
                    <a:pt x="102" y="672"/>
                  </a:moveTo>
                  <a:lnTo>
                    <a:pt x="0" y="571"/>
                  </a:lnTo>
                  <a:lnTo>
                    <a:pt x="583" y="0"/>
                  </a:lnTo>
                  <a:lnTo>
                    <a:pt x="671" y="101"/>
                  </a:lnTo>
                  <a:lnTo>
                    <a:pt x="102" y="6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Freeform 19">
              <a:extLst>
                <a:ext uri="{FF2B5EF4-FFF2-40B4-BE49-F238E27FC236}">
                  <a16:creationId xmlns:a16="http://schemas.microsoft.com/office/drawing/2014/main" id="{2C2F77BD-0F47-467A-B681-C3A15F146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3505200"/>
              <a:ext cx="742950" cy="744537"/>
            </a:xfrm>
            <a:custGeom>
              <a:avLst/>
              <a:gdLst>
                <a:gd name="T0" fmla="*/ 2147483647 w 468"/>
                <a:gd name="T1" fmla="*/ 2147483647 h 469"/>
                <a:gd name="T2" fmla="*/ 0 w 468"/>
                <a:gd name="T3" fmla="*/ 2147483647 h 469"/>
                <a:gd name="T4" fmla="*/ 2147483647 w 468"/>
                <a:gd name="T5" fmla="*/ 0 h 469"/>
                <a:gd name="T6" fmla="*/ 2147483647 w 468"/>
                <a:gd name="T7" fmla="*/ 2147483647 h 469"/>
                <a:gd name="T8" fmla="*/ 2147483647 w 468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8" h="469">
                  <a:moveTo>
                    <a:pt x="430" y="46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468" y="431"/>
                  </a:lnTo>
                  <a:lnTo>
                    <a:pt x="430" y="469"/>
                  </a:lnTo>
                  <a:close/>
                </a:path>
              </a:pathLst>
            </a:custGeom>
            <a:solidFill>
              <a:srgbClr val="409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0">
              <a:extLst>
                <a:ext uri="{FF2B5EF4-FFF2-40B4-BE49-F238E27FC236}">
                  <a16:creationId xmlns:a16="http://schemas.microsoft.com/office/drawing/2014/main" id="{02CB6407-BB91-44E6-80BA-848CDB7F4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00" y="3565525"/>
              <a:ext cx="180975" cy="182562"/>
            </a:xfrm>
            <a:custGeom>
              <a:avLst/>
              <a:gdLst>
                <a:gd name="T0" fmla="*/ 2147483647 w 9"/>
                <a:gd name="T1" fmla="*/ 2147483647 h 9"/>
                <a:gd name="T2" fmla="*/ 2147483647 w 9"/>
                <a:gd name="T3" fmla="*/ 2147483647 h 9"/>
                <a:gd name="T4" fmla="*/ 0 w 9"/>
                <a:gd name="T5" fmla="*/ 2147483647 h 9"/>
                <a:gd name="T6" fmla="*/ 0 w 9"/>
                <a:gd name="T7" fmla="*/ 0 h 9"/>
                <a:gd name="T8" fmla="*/ 2147483647 w 9"/>
                <a:gd name="T9" fmla="*/ 0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9"/>
                    <a:pt x="8" y="9"/>
                    <a:pt x="8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9"/>
                  </a:cubicBezTo>
                  <a:close/>
                </a:path>
              </a:pathLst>
            </a:custGeom>
            <a:solidFill>
              <a:srgbClr val="005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Freeform 21">
              <a:extLst>
                <a:ext uri="{FF2B5EF4-FFF2-40B4-BE49-F238E27FC236}">
                  <a16:creationId xmlns:a16="http://schemas.microsoft.com/office/drawing/2014/main" id="{89254E85-6872-402D-9D45-A1AEF185D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2" y="3767138"/>
              <a:ext cx="260350" cy="261937"/>
            </a:xfrm>
            <a:custGeom>
              <a:avLst/>
              <a:gdLst>
                <a:gd name="T0" fmla="*/ 2147483647 w 164"/>
                <a:gd name="T1" fmla="*/ 2147483647 h 165"/>
                <a:gd name="T2" fmla="*/ 2147483647 w 164"/>
                <a:gd name="T3" fmla="*/ 2147483647 h 165"/>
                <a:gd name="T4" fmla="*/ 0 w 164"/>
                <a:gd name="T5" fmla="*/ 0 h 165"/>
                <a:gd name="T6" fmla="*/ 0 w 164"/>
                <a:gd name="T7" fmla="*/ 0 h 165"/>
                <a:gd name="T8" fmla="*/ 0 w 164"/>
                <a:gd name="T9" fmla="*/ 0 h 165"/>
                <a:gd name="T10" fmla="*/ 2147483647 w 164"/>
                <a:gd name="T11" fmla="*/ 2147483647 h 165"/>
                <a:gd name="T12" fmla="*/ 2147483647 w 164"/>
                <a:gd name="T13" fmla="*/ 2147483647 h 1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65">
                  <a:moveTo>
                    <a:pt x="164" y="165"/>
                  </a:moveTo>
                  <a:lnTo>
                    <a:pt x="151" y="165"/>
                  </a:lnTo>
                  <a:lnTo>
                    <a:pt x="0" y="0"/>
                  </a:lnTo>
                  <a:lnTo>
                    <a:pt x="164" y="152"/>
                  </a:lnTo>
                  <a:lnTo>
                    <a:pt x="164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Freeform 22">
              <a:extLst>
                <a:ext uri="{FF2B5EF4-FFF2-40B4-BE49-F238E27FC236}">
                  <a16:creationId xmlns:a16="http://schemas.microsoft.com/office/drawing/2014/main" id="{33681A29-215B-4CCD-8321-F604F278F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7" y="3625850"/>
              <a:ext cx="723900" cy="725487"/>
            </a:xfrm>
            <a:custGeom>
              <a:avLst/>
              <a:gdLst>
                <a:gd name="T0" fmla="*/ 2147483647 w 456"/>
                <a:gd name="T1" fmla="*/ 2147483647 h 457"/>
                <a:gd name="T2" fmla="*/ 0 w 456"/>
                <a:gd name="T3" fmla="*/ 2147483647 h 457"/>
                <a:gd name="T4" fmla="*/ 2147483647 w 456"/>
                <a:gd name="T5" fmla="*/ 0 h 457"/>
                <a:gd name="T6" fmla="*/ 2147483647 w 456"/>
                <a:gd name="T7" fmla="*/ 2147483647 h 457"/>
                <a:gd name="T8" fmla="*/ 2147483647 w 456"/>
                <a:gd name="T9" fmla="*/ 2147483647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57">
                  <a:moveTo>
                    <a:pt x="292" y="457"/>
                  </a:moveTo>
                  <a:lnTo>
                    <a:pt x="0" y="165"/>
                  </a:lnTo>
                  <a:lnTo>
                    <a:pt x="165" y="0"/>
                  </a:lnTo>
                  <a:lnTo>
                    <a:pt x="456" y="292"/>
                  </a:lnTo>
                  <a:lnTo>
                    <a:pt x="292" y="457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Freeform 23">
              <a:extLst>
                <a:ext uri="{FF2B5EF4-FFF2-40B4-BE49-F238E27FC236}">
                  <a16:creationId xmlns:a16="http://schemas.microsoft.com/office/drawing/2014/main" id="{5653DD43-73B2-454C-86C7-8E9DA0DBB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7" y="3625850"/>
              <a:ext cx="723900" cy="725487"/>
            </a:xfrm>
            <a:custGeom>
              <a:avLst/>
              <a:gdLst>
                <a:gd name="T0" fmla="*/ 2147483647 w 456"/>
                <a:gd name="T1" fmla="*/ 2147483647 h 457"/>
                <a:gd name="T2" fmla="*/ 0 w 456"/>
                <a:gd name="T3" fmla="*/ 2147483647 h 457"/>
                <a:gd name="T4" fmla="*/ 2147483647 w 456"/>
                <a:gd name="T5" fmla="*/ 0 h 457"/>
                <a:gd name="T6" fmla="*/ 2147483647 w 456"/>
                <a:gd name="T7" fmla="*/ 2147483647 h 457"/>
                <a:gd name="T8" fmla="*/ 2147483647 w 456"/>
                <a:gd name="T9" fmla="*/ 2147483647 h 4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57">
                  <a:moveTo>
                    <a:pt x="292" y="457"/>
                  </a:moveTo>
                  <a:lnTo>
                    <a:pt x="0" y="165"/>
                  </a:lnTo>
                  <a:lnTo>
                    <a:pt x="165" y="0"/>
                  </a:lnTo>
                  <a:lnTo>
                    <a:pt x="456" y="292"/>
                  </a:lnTo>
                  <a:lnTo>
                    <a:pt x="292" y="45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Freeform 24">
              <a:extLst>
                <a:ext uri="{FF2B5EF4-FFF2-40B4-BE49-F238E27FC236}">
                  <a16:creationId xmlns:a16="http://schemas.microsoft.com/office/drawing/2014/main" id="{AA6C0FA3-8177-4F26-B343-5567A48FE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2" y="3667125"/>
              <a:ext cx="161925" cy="160337"/>
            </a:xfrm>
            <a:custGeom>
              <a:avLst/>
              <a:gdLst>
                <a:gd name="T0" fmla="*/ 2147483647 w 102"/>
                <a:gd name="T1" fmla="*/ 2147483647 h 101"/>
                <a:gd name="T2" fmla="*/ 0 w 102"/>
                <a:gd name="T3" fmla="*/ 2147483647 h 101"/>
                <a:gd name="T4" fmla="*/ 2147483647 w 102"/>
                <a:gd name="T5" fmla="*/ 0 h 101"/>
                <a:gd name="T6" fmla="*/ 2147483647 w 102"/>
                <a:gd name="T7" fmla="*/ 2147483647 h 101"/>
                <a:gd name="T8" fmla="*/ 2147483647 w 102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101">
                  <a:moveTo>
                    <a:pt x="51" y="101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102" y="51"/>
                  </a:lnTo>
                  <a:lnTo>
                    <a:pt x="51" y="101"/>
                  </a:lnTo>
                  <a:close/>
                </a:path>
              </a:pathLst>
            </a:custGeom>
            <a:solidFill>
              <a:srgbClr val="EE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Freeform 25">
              <a:extLst>
                <a:ext uri="{FF2B5EF4-FFF2-40B4-BE49-F238E27FC236}">
                  <a16:creationId xmlns:a16="http://schemas.microsoft.com/office/drawing/2014/main" id="{48B0780A-AA23-4A3A-B71B-E1D869EF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7" y="3767138"/>
              <a:ext cx="160338" cy="180975"/>
            </a:xfrm>
            <a:custGeom>
              <a:avLst/>
              <a:gdLst>
                <a:gd name="T0" fmla="*/ 2147483647 w 101"/>
                <a:gd name="T1" fmla="*/ 2147483647 h 114"/>
                <a:gd name="T2" fmla="*/ 0 w 101"/>
                <a:gd name="T3" fmla="*/ 2147483647 h 114"/>
                <a:gd name="T4" fmla="*/ 0 w 101"/>
                <a:gd name="T5" fmla="*/ 0 h 114"/>
                <a:gd name="T6" fmla="*/ 2147483647 w 101"/>
                <a:gd name="T7" fmla="*/ 2147483647 h 114"/>
                <a:gd name="T8" fmla="*/ 2147483647 w 101"/>
                <a:gd name="T9" fmla="*/ 2147483647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" h="114">
                  <a:moveTo>
                    <a:pt x="88" y="114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01" y="102"/>
                  </a:lnTo>
                  <a:lnTo>
                    <a:pt x="88" y="11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26">
              <a:extLst>
                <a:ext uri="{FF2B5EF4-FFF2-40B4-BE49-F238E27FC236}">
                  <a16:creationId xmlns:a16="http://schemas.microsoft.com/office/drawing/2014/main" id="{5B4D9BB8-DD80-4F51-938C-2CF4A8430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9262" y="37671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Freeform 27">
              <a:extLst>
                <a:ext uri="{FF2B5EF4-FFF2-40B4-BE49-F238E27FC236}">
                  <a16:creationId xmlns:a16="http://schemas.microsoft.com/office/drawing/2014/main" id="{22A3FD8A-28B4-46D6-9EEA-76E2DAA46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987" y="3787775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5" name="Freeform 28">
              <a:extLst>
                <a:ext uri="{FF2B5EF4-FFF2-40B4-BE49-F238E27FC236}">
                  <a16:creationId xmlns:a16="http://schemas.microsoft.com/office/drawing/2014/main" id="{F491CB52-BF44-45B0-975E-382AF20F1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7" y="3827463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Freeform 29">
              <a:extLst>
                <a:ext uri="{FF2B5EF4-FFF2-40B4-BE49-F238E27FC236}">
                  <a16:creationId xmlns:a16="http://schemas.microsoft.com/office/drawing/2014/main" id="{418D01B6-9189-4A5E-AA84-BF669CCFF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2" y="38687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2147483647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66" y="253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7" name="Freeform 30">
              <a:extLst>
                <a:ext uri="{FF2B5EF4-FFF2-40B4-BE49-F238E27FC236}">
                  <a16:creationId xmlns:a16="http://schemas.microsoft.com/office/drawing/2014/main" id="{C1A0DB25-CBB8-47DC-8AEC-2559E0198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7662" y="3868738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2147483647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66" y="253"/>
                  </a:lnTo>
                  <a:lnTo>
                    <a:pt x="266" y="2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8" name="Freeform 31">
              <a:extLst>
                <a:ext uri="{FF2B5EF4-FFF2-40B4-BE49-F238E27FC236}">
                  <a16:creationId xmlns:a16="http://schemas.microsoft.com/office/drawing/2014/main" id="{A06EEF09-EFBD-464C-910A-5A989E6C6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3929063"/>
              <a:ext cx="723900" cy="703262"/>
            </a:xfrm>
            <a:custGeom>
              <a:avLst/>
              <a:gdLst>
                <a:gd name="T0" fmla="*/ 2147483647 w 456"/>
                <a:gd name="T1" fmla="*/ 2147483647 h 443"/>
                <a:gd name="T2" fmla="*/ 0 w 456"/>
                <a:gd name="T3" fmla="*/ 2147483647 h 443"/>
                <a:gd name="T4" fmla="*/ 2147483647 w 456"/>
                <a:gd name="T5" fmla="*/ 0 h 443"/>
                <a:gd name="T6" fmla="*/ 2147483647 w 456"/>
                <a:gd name="T7" fmla="*/ 2147483647 h 443"/>
                <a:gd name="T8" fmla="*/ 2147483647 w 456"/>
                <a:gd name="T9" fmla="*/ 2147483647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43">
                  <a:moveTo>
                    <a:pt x="291" y="443"/>
                  </a:moveTo>
                  <a:lnTo>
                    <a:pt x="0" y="164"/>
                  </a:lnTo>
                  <a:lnTo>
                    <a:pt x="165" y="0"/>
                  </a:lnTo>
                  <a:lnTo>
                    <a:pt x="456" y="279"/>
                  </a:lnTo>
                  <a:lnTo>
                    <a:pt x="291" y="443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Freeform 32">
              <a:extLst>
                <a:ext uri="{FF2B5EF4-FFF2-40B4-BE49-F238E27FC236}">
                  <a16:creationId xmlns:a16="http://schemas.microsoft.com/office/drawing/2014/main" id="{ABACEEFE-880A-4B0E-8E37-CDFA578E2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3929063"/>
              <a:ext cx="723900" cy="703262"/>
            </a:xfrm>
            <a:custGeom>
              <a:avLst/>
              <a:gdLst>
                <a:gd name="T0" fmla="*/ 2147483647 w 456"/>
                <a:gd name="T1" fmla="*/ 2147483647 h 443"/>
                <a:gd name="T2" fmla="*/ 0 w 456"/>
                <a:gd name="T3" fmla="*/ 2147483647 h 443"/>
                <a:gd name="T4" fmla="*/ 2147483647 w 456"/>
                <a:gd name="T5" fmla="*/ 0 h 443"/>
                <a:gd name="T6" fmla="*/ 2147483647 w 456"/>
                <a:gd name="T7" fmla="*/ 2147483647 h 443"/>
                <a:gd name="T8" fmla="*/ 2147483647 w 456"/>
                <a:gd name="T9" fmla="*/ 2147483647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6" h="443">
                  <a:moveTo>
                    <a:pt x="291" y="443"/>
                  </a:moveTo>
                  <a:lnTo>
                    <a:pt x="0" y="164"/>
                  </a:lnTo>
                  <a:lnTo>
                    <a:pt x="165" y="0"/>
                  </a:lnTo>
                  <a:lnTo>
                    <a:pt x="456" y="279"/>
                  </a:lnTo>
                  <a:lnTo>
                    <a:pt x="291" y="4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Freeform 33">
              <a:extLst>
                <a:ext uri="{FF2B5EF4-FFF2-40B4-BE49-F238E27FC236}">
                  <a16:creationId xmlns:a16="http://schemas.microsoft.com/office/drawing/2014/main" id="{5431AF04-51DA-4844-800E-AEF6370C2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2147483647 h 89"/>
                <a:gd name="T2" fmla="*/ 0 w 89"/>
                <a:gd name="T3" fmla="*/ 2147483647 h 89"/>
                <a:gd name="T4" fmla="*/ 2147483647 w 89"/>
                <a:gd name="T5" fmla="*/ 0 h 89"/>
                <a:gd name="T6" fmla="*/ 2147483647 w 89"/>
                <a:gd name="T7" fmla="*/ 2147483647 h 89"/>
                <a:gd name="T8" fmla="*/ 2147483647 w 89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89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89" y="51"/>
                  </a:lnTo>
                  <a:lnTo>
                    <a:pt x="51" y="89"/>
                  </a:lnTo>
                  <a:close/>
                </a:path>
              </a:pathLst>
            </a:custGeom>
            <a:solidFill>
              <a:srgbClr val="E504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1" name="Freeform 34">
              <a:extLst>
                <a:ext uri="{FF2B5EF4-FFF2-40B4-BE49-F238E27FC236}">
                  <a16:creationId xmlns:a16="http://schemas.microsoft.com/office/drawing/2014/main" id="{F675A85B-9176-42C4-BDF9-6B7A78F8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2147483647 h 89"/>
                <a:gd name="T2" fmla="*/ 0 w 89"/>
                <a:gd name="T3" fmla="*/ 2147483647 h 89"/>
                <a:gd name="T4" fmla="*/ 2147483647 w 89"/>
                <a:gd name="T5" fmla="*/ 0 h 89"/>
                <a:gd name="T6" fmla="*/ 2147483647 w 89"/>
                <a:gd name="T7" fmla="*/ 2147483647 h 89"/>
                <a:gd name="T8" fmla="*/ 2147483647 w 89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89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89" y="51"/>
                  </a:lnTo>
                  <a:lnTo>
                    <a:pt x="51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2" name="Freeform 35">
              <a:extLst>
                <a:ext uri="{FF2B5EF4-FFF2-40B4-BE49-F238E27FC236}">
                  <a16:creationId xmlns:a16="http://schemas.microsoft.com/office/drawing/2014/main" id="{6BB07452-394C-4FAA-BCC7-888B92BAC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180975" cy="161925"/>
            </a:xfrm>
            <a:custGeom>
              <a:avLst/>
              <a:gdLst>
                <a:gd name="T0" fmla="*/ 2147483647 w 114"/>
                <a:gd name="T1" fmla="*/ 2147483647 h 102"/>
                <a:gd name="T2" fmla="*/ 0 w 114"/>
                <a:gd name="T3" fmla="*/ 0 h 102"/>
                <a:gd name="T4" fmla="*/ 2147483647 w 114"/>
                <a:gd name="T5" fmla="*/ 0 h 102"/>
                <a:gd name="T6" fmla="*/ 2147483647 w 114"/>
                <a:gd name="T7" fmla="*/ 2147483647 h 102"/>
                <a:gd name="T8" fmla="*/ 2147483647 w 114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2">
                  <a:moveTo>
                    <a:pt x="101" y="10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14" y="102"/>
                  </a:lnTo>
                  <a:lnTo>
                    <a:pt x="101" y="10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3" name="Freeform 36">
              <a:extLst>
                <a:ext uri="{FF2B5EF4-FFF2-40B4-BE49-F238E27FC236}">
                  <a16:creationId xmlns:a16="http://schemas.microsoft.com/office/drawing/2014/main" id="{4245FE54-2091-48C3-AC38-37520633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180975" cy="161925"/>
            </a:xfrm>
            <a:custGeom>
              <a:avLst/>
              <a:gdLst>
                <a:gd name="T0" fmla="*/ 2147483647 w 114"/>
                <a:gd name="T1" fmla="*/ 2147483647 h 102"/>
                <a:gd name="T2" fmla="*/ 0 w 114"/>
                <a:gd name="T3" fmla="*/ 0 h 102"/>
                <a:gd name="T4" fmla="*/ 2147483647 w 114"/>
                <a:gd name="T5" fmla="*/ 0 h 102"/>
                <a:gd name="T6" fmla="*/ 2147483647 w 114"/>
                <a:gd name="T7" fmla="*/ 2147483647 h 102"/>
                <a:gd name="T8" fmla="*/ 2147483647 w 114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2">
                  <a:moveTo>
                    <a:pt x="101" y="102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14" y="102"/>
                  </a:lnTo>
                  <a:lnTo>
                    <a:pt x="101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4" name="Freeform 37">
              <a:extLst>
                <a:ext uri="{FF2B5EF4-FFF2-40B4-BE49-F238E27FC236}">
                  <a16:creationId xmlns:a16="http://schemas.microsoft.com/office/drawing/2014/main" id="{6FAFB301-E0B2-4438-8340-56B93AF6E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2147483647 h 215"/>
                <a:gd name="T2" fmla="*/ 0 w 203"/>
                <a:gd name="T3" fmla="*/ 2147483647 h 215"/>
                <a:gd name="T4" fmla="*/ 2147483647 w 203"/>
                <a:gd name="T5" fmla="*/ 0 h 215"/>
                <a:gd name="T6" fmla="*/ 2147483647 w 203"/>
                <a:gd name="T7" fmla="*/ 2147483647 h 215"/>
                <a:gd name="T8" fmla="*/ 2147483647 w 203"/>
                <a:gd name="T9" fmla="*/ 2147483647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127" y="215"/>
                  </a:moveTo>
                  <a:lnTo>
                    <a:pt x="0" y="88"/>
                  </a:lnTo>
                  <a:lnTo>
                    <a:pt x="76" y="0"/>
                  </a:lnTo>
                  <a:lnTo>
                    <a:pt x="203" y="126"/>
                  </a:lnTo>
                  <a:lnTo>
                    <a:pt x="127" y="215"/>
                  </a:lnTo>
                  <a:close/>
                </a:path>
              </a:pathLst>
            </a:cu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5" name="Freeform 38">
              <a:extLst>
                <a:ext uri="{FF2B5EF4-FFF2-40B4-BE49-F238E27FC236}">
                  <a16:creationId xmlns:a16="http://schemas.microsoft.com/office/drawing/2014/main" id="{31584161-1A88-4EB4-A327-0241E3F1D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2147483647 h 215"/>
                <a:gd name="T2" fmla="*/ 0 w 203"/>
                <a:gd name="T3" fmla="*/ 2147483647 h 215"/>
                <a:gd name="T4" fmla="*/ 2147483647 w 203"/>
                <a:gd name="T5" fmla="*/ 0 h 215"/>
                <a:gd name="T6" fmla="*/ 2147483647 w 203"/>
                <a:gd name="T7" fmla="*/ 2147483647 h 215"/>
                <a:gd name="T8" fmla="*/ 2147483647 w 203"/>
                <a:gd name="T9" fmla="*/ 2147483647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127" y="215"/>
                  </a:moveTo>
                  <a:lnTo>
                    <a:pt x="0" y="88"/>
                  </a:lnTo>
                  <a:lnTo>
                    <a:pt x="76" y="0"/>
                  </a:lnTo>
                  <a:lnTo>
                    <a:pt x="203" y="126"/>
                  </a:lnTo>
                  <a:lnTo>
                    <a:pt x="127" y="2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6" name="Freeform 39">
              <a:extLst>
                <a:ext uri="{FF2B5EF4-FFF2-40B4-BE49-F238E27FC236}">
                  <a16:creationId xmlns:a16="http://schemas.microsoft.com/office/drawing/2014/main" id="{A8E1CCA9-1F09-45FD-ADD3-3AD451F41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341313" cy="322262"/>
            </a:xfrm>
            <a:custGeom>
              <a:avLst/>
              <a:gdLst>
                <a:gd name="T0" fmla="*/ 2147483647 w 215"/>
                <a:gd name="T1" fmla="*/ 2147483647 h 203"/>
                <a:gd name="T2" fmla="*/ 0 w 215"/>
                <a:gd name="T3" fmla="*/ 2147483647 h 203"/>
                <a:gd name="T4" fmla="*/ 2147483647 w 215"/>
                <a:gd name="T5" fmla="*/ 0 h 203"/>
                <a:gd name="T6" fmla="*/ 2147483647 w 215"/>
                <a:gd name="T7" fmla="*/ 2147483647 h 203"/>
                <a:gd name="T8" fmla="*/ 2147483647 w 215"/>
                <a:gd name="T9" fmla="*/ 214748364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203">
                  <a:moveTo>
                    <a:pt x="127" y="203"/>
                  </a:moveTo>
                  <a:lnTo>
                    <a:pt x="0" y="76"/>
                  </a:lnTo>
                  <a:lnTo>
                    <a:pt x="89" y="0"/>
                  </a:lnTo>
                  <a:lnTo>
                    <a:pt x="215" y="127"/>
                  </a:lnTo>
                  <a:lnTo>
                    <a:pt x="127" y="203"/>
                  </a:lnTo>
                  <a:close/>
                </a:path>
              </a:pathLst>
            </a:custGeom>
            <a:solidFill>
              <a:srgbClr val="2E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7" name="Freeform 40">
              <a:extLst>
                <a:ext uri="{FF2B5EF4-FFF2-40B4-BE49-F238E27FC236}">
                  <a16:creationId xmlns:a16="http://schemas.microsoft.com/office/drawing/2014/main" id="{2418E556-EC37-4283-9E87-77BE4EC5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341313" cy="322262"/>
            </a:xfrm>
            <a:custGeom>
              <a:avLst/>
              <a:gdLst>
                <a:gd name="T0" fmla="*/ 2147483647 w 215"/>
                <a:gd name="T1" fmla="*/ 2147483647 h 203"/>
                <a:gd name="T2" fmla="*/ 0 w 215"/>
                <a:gd name="T3" fmla="*/ 2147483647 h 203"/>
                <a:gd name="T4" fmla="*/ 2147483647 w 215"/>
                <a:gd name="T5" fmla="*/ 0 h 203"/>
                <a:gd name="T6" fmla="*/ 2147483647 w 215"/>
                <a:gd name="T7" fmla="*/ 2147483647 h 203"/>
                <a:gd name="T8" fmla="*/ 2147483647 w 215"/>
                <a:gd name="T9" fmla="*/ 2147483647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203">
                  <a:moveTo>
                    <a:pt x="127" y="203"/>
                  </a:moveTo>
                  <a:lnTo>
                    <a:pt x="0" y="76"/>
                  </a:lnTo>
                  <a:lnTo>
                    <a:pt x="89" y="0"/>
                  </a:lnTo>
                  <a:lnTo>
                    <a:pt x="215" y="127"/>
                  </a:lnTo>
                  <a:lnTo>
                    <a:pt x="127" y="2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8" name="Freeform 41">
              <a:extLst>
                <a:ext uri="{FF2B5EF4-FFF2-40B4-BE49-F238E27FC236}">
                  <a16:creationId xmlns:a16="http://schemas.microsoft.com/office/drawing/2014/main" id="{DE01FED0-EC22-4F76-BADA-0A81B200A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0 w 443"/>
                <a:gd name="T3" fmla="*/ 2147483647 h 444"/>
                <a:gd name="T4" fmla="*/ 2147483647 w 443"/>
                <a:gd name="T5" fmla="*/ 0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3" h="444">
                  <a:moveTo>
                    <a:pt x="278" y="444"/>
                  </a:moveTo>
                  <a:lnTo>
                    <a:pt x="0" y="165"/>
                  </a:lnTo>
                  <a:lnTo>
                    <a:pt x="151" y="0"/>
                  </a:lnTo>
                  <a:lnTo>
                    <a:pt x="443" y="292"/>
                  </a:lnTo>
                  <a:lnTo>
                    <a:pt x="278" y="444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9" name="Freeform 42">
              <a:extLst>
                <a:ext uri="{FF2B5EF4-FFF2-40B4-BE49-F238E27FC236}">
                  <a16:creationId xmlns:a16="http://schemas.microsoft.com/office/drawing/2014/main" id="{DBBBC8B1-0AC5-4E1C-BCC9-A1F219B09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0 w 443"/>
                <a:gd name="T3" fmla="*/ 2147483647 h 444"/>
                <a:gd name="T4" fmla="*/ 2147483647 w 443"/>
                <a:gd name="T5" fmla="*/ 0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3" h="444">
                  <a:moveTo>
                    <a:pt x="278" y="444"/>
                  </a:moveTo>
                  <a:lnTo>
                    <a:pt x="0" y="165"/>
                  </a:lnTo>
                  <a:lnTo>
                    <a:pt x="151" y="0"/>
                  </a:lnTo>
                  <a:lnTo>
                    <a:pt x="443" y="292"/>
                  </a:lnTo>
                  <a:lnTo>
                    <a:pt x="278" y="4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0" name="Freeform 43">
              <a:extLst>
                <a:ext uri="{FF2B5EF4-FFF2-40B4-BE49-F238E27FC236}">
                  <a16:creationId xmlns:a16="http://schemas.microsoft.com/office/drawing/2014/main" id="{33FABB70-E834-4C61-BB94-BEEB2FF70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2147483647 h 89"/>
                <a:gd name="T2" fmla="*/ 0 w 88"/>
                <a:gd name="T3" fmla="*/ 2147483647 h 89"/>
                <a:gd name="T4" fmla="*/ 2147483647 w 88"/>
                <a:gd name="T5" fmla="*/ 0 h 89"/>
                <a:gd name="T6" fmla="*/ 2147483647 w 88"/>
                <a:gd name="T7" fmla="*/ 2147483647 h 89"/>
                <a:gd name="T8" fmla="*/ 2147483647 w 88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89"/>
                  </a:moveTo>
                  <a:lnTo>
                    <a:pt x="0" y="51"/>
                  </a:lnTo>
                  <a:lnTo>
                    <a:pt x="38" y="0"/>
                  </a:lnTo>
                  <a:lnTo>
                    <a:pt x="88" y="51"/>
                  </a:lnTo>
                  <a:lnTo>
                    <a:pt x="38" y="89"/>
                  </a:lnTo>
                  <a:close/>
                </a:path>
              </a:pathLst>
            </a:custGeom>
            <a:solidFill>
              <a:srgbClr val="39B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1" name="Freeform 44">
              <a:extLst>
                <a:ext uri="{FF2B5EF4-FFF2-40B4-BE49-F238E27FC236}">
                  <a16:creationId xmlns:a16="http://schemas.microsoft.com/office/drawing/2014/main" id="{319AC035-0AF3-47E7-B797-DCF9320F7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2147483647 h 89"/>
                <a:gd name="T2" fmla="*/ 0 w 88"/>
                <a:gd name="T3" fmla="*/ 2147483647 h 89"/>
                <a:gd name="T4" fmla="*/ 2147483647 w 88"/>
                <a:gd name="T5" fmla="*/ 0 h 89"/>
                <a:gd name="T6" fmla="*/ 2147483647 w 88"/>
                <a:gd name="T7" fmla="*/ 2147483647 h 89"/>
                <a:gd name="T8" fmla="*/ 2147483647 w 88"/>
                <a:gd name="T9" fmla="*/ 2147483647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89"/>
                  </a:moveTo>
                  <a:lnTo>
                    <a:pt x="0" y="51"/>
                  </a:lnTo>
                  <a:lnTo>
                    <a:pt x="38" y="0"/>
                  </a:lnTo>
                  <a:lnTo>
                    <a:pt x="88" y="51"/>
                  </a:lnTo>
                  <a:lnTo>
                    <a:pt x="38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2" name="Freeform 45">
              <a:extLst>
                <a:ext uri="{FF2B5EF4-FFF2-40B4-BE49-F238E27FC236}">
                  <a16:creationId xmlns:a16="http://schemas.microsoft.com/office/drawing/2014/main" id="{1CBB1359-4CE1-4DAB-A1EB-0B2E9313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2147483647 h 101"/>
                <a:gd name="T2" fmla="*/ 0 w 114"/>
                <a:gd name="T3" fmla="*/ 0 h 101"/>
                <a:gd name="T4" fmla="*/ 2147483647 w 114"/>
                <a:gd name="T5" fmla="*/ 0 h 101"/>
                <a:gd name="T6" fmla="*/ 2147483647 w 114"/>
                <a:gd name="T7" fmla="*/ 2147483647 h 101"/>
                <a:gd name="T8" fmla="*/ 2147483647 w 114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02" y="101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14" y="89"/>
                  </a:lnTo>
                  <a:lnTo>
                    <a:pt x="102" y="10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3" name="Freeform 46">
              <a:extLst>
                <a:ext uri="{FF2B5EF4-FFF2-40B4-BE49-F238E27FC236}">
                  <a16:creationId xmlns:a16="http://schemas.microsoft.com/office/drawing/2014/main" id="{6BAD5182-B60A-4E41-8CCD-A2A7070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2147483647 h 101"/>
                <a:gd name="T2" fmla="*/ 0 w 114"/>
                <a:gd name="T3" fmla="*/ 0 h 101"/>
                <a:gd name="T4" fmla="*/ 2147483647 w 114"/>
                <a:gd name="T5" fmla="*/ 0 h 101"/>
                <a:gd name="T6" fmla="*/ 2147483647 w 114"/>
                <a:gd name="T7" fmla="*/ 2147483647 h 101"/>
                <a:gd name="T8" fmla="*/ 2147483647 w 114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02" y="101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14" y="89"/>
                  </a:lnTo>
                  <a:lnTo>
                    <a:pt x="102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4" name="Freeform 47">
              <a:extLst>
                <a:ext uri="{FF2B5EF4-FFF2-40B4-BE49-F238E27FC236}">
                  <a16:creationId xmlns:a16="http://schemas.microsoft.com/office/drawing/2014/main" id="{31FF1EFC-10B5-4161-9F36-2E128ACEC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  <a:close/>
                </a:path>
              </a:pathLst>
            </a:custGeom>
            <a:solidFill>
              <a:srgbClr val="9F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5" name="Freeform 48">
              <a:extLst>
                <a:ext uri="{FF2B5EF4-FFF2-40B4-BE49-F238E27FC236}">
                  <a16:creationId xmlns:a16="http://schemas.microsoft.com/office/drawing/2014/main" id="{153F7494-B75D-4621-913C-191BD9E20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2147483647 h 279"/>
                <a:gd name="T2" fmla="*/ 0 w 279"/>
                <a:gd name="T3" fmla="*/ 2147483647 h 279"/>
                <a:gd name="T4" fmla="*/ 2147483647 w 279"/>
                <a:gd name="T5" fmla="*/ 0 h 279"/>
                <a:gd name="T6" fmla="*/ 2147483647 w 279"/>
                <a:gd name="T7" fmla="*/ 2147483647 h 279"/>
                <a:gd name="T8" fmla="*/ 2147483647 w 279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266" y="279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279" y="266"/>
                  </a:lnTo>
                  <a:lnTo>
                    <a:pt x="266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6" name="Freeform 49">
              <a:extLst>
                <a:ext uri="{FF2B5EF4-FFF2-40B4-BE49-F238E27FC236}">
                  <a16:creationId xmlns:a16="http://schemas.microsoft.com/office/drawing/2014/main" id="{9077B709-7842-40C5-BE6C-BE2CF4CAF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7" name="Freeform 50">
              <a:extLst>
                <a:ext uri="{FF2B5EF4-FFF2-40B4-BE49-F238E27FC236}">
                  <a16:creationId xmlns:a16="http://schemas.microsoft.com/office/drawing/2014/main" id="{CA059C4B-5AD4-4B3A-9B1F-EC146F1BC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2147483647 w 266"/>
                <a:gd name="T1" fmla="*/ 2147483647 h 266"/>
                <a:gd name="T2" fmla="*/ 0 w 266"/>
                <a:gd name="T3" fmla="*/ 0 h 266"/>
                <a:gd name="T4" fmla="*/ 0 w 266"/>
                <a:gd name="T5" fmla="*/ 0 h 266"/>
                <a:gd name="T6" fmla="*/ 2147483647 w 266"/>
                <a:gd name="T7" fmla="*/ 2147483647 h 266"/>
                <a:gd name="T8" fmla="*/ 2147483647 w 266"/>
                <a:gd name="T9" fmla="*/ 214748364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266" y="266"/>
                  </a:moveTo>
                  <a:lnTo>
                    <a:pt x="0" y="0"/>
                  </a:lnTo>
                  <a:lnTo>
                    <a:pt x="266" y="2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8" name="Freeform 51">
              <a:extLst>
                <a:ext uri="{FF2B5EF4-FFF2-40B4-BE49-F238E27FC236}">
                  <a16:creationId xmlns:a16="http://schemas.microsoft.com/office/drawing/2014/main" id="{12AEF82A-ED0C-4A06-A04E-479BC00BE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2147483647 h 279"/>
                <a:gd name="T2" fmla="*/ 0 w 278"/>
                <a:gd name="T3" fmla="*/ 2147483647 h 279"/>
                <a:gd name="T4" fmla="*/ 2147483647 w 278"/>
                <a:gd name="T5" fmla="*/ 0 h 279"/>
                <a:gd name="T6" fmla="*/ 2147483647 w 278"/>
                <a:gd name="T7" fmla="*/ 2147483647 h 279"/>
                <a:gd name="T8" fmla="*/ 2147483647 w 278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265" y="279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278" y="266"/>
                  </a:lnTo>
                  <a:lnTo>
                    <a:pt x="265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29" name="Freeform 52">
              <a:extLst>
                <a:ext uri="{FF2B5EF4-FFF2-40B4-BE49-F238E27FC236}">
                  <a16:creationId xmlns:a16="http://schemas.microsoft.com/office/drawing/2014/main" id="{634E7822-B13A-457F-A0BC-BEC88251E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2147483647 h 279"/>
                <a:gd name="T2" fmla="*/ 0 w 278"/>
                <a:gd name="T3" fmla="*/ 2147483647 h 279"/>
                <a:gd name="T4" fmla="*/ 2147483647 w 278"/>
                <a:gd name="T5" fmla="*/ 0 h 279"/>
                <a:gd name="T6" fmla="*/ 2147483647 w 278"/>
                <a:gd name="T7" fmla="*/ 2147483647 h 279"/>
                <a:gd name="T8" fmla="*/ 2147483647 w 278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265" y="279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278" y="266"/>
                  </a:lnTo>
                  <a:lnTo>
                    <a:pt x="265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0" name="Freeform 53">
              <a:extLst>
                <a:ext uri="{FF2B5EF4-FFF2-40B4-BE49-F238E27FC236}">
                  <a16:creationId xmlns:a16="http://schemas.microsoft.com/office/drawing/2014/main" id="{39384CFC-A77A-49C8-BB67-080F20FD8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1" name="Freeform 54">
              <a:extLst>
                <a:ext uri="{FF2B5EF4-FFF2-40B4-BE49-F238E27FC236}">
                  <a16:creationId xmlns:a16="http://schemas.microsoft.com/office/drawing/2014/main" id="{AAAE3D13-F954-4230-AE25-24A5989B4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2147483647 w 266"/>
                <a:gd name="T1" fmla="*/ 2147483647 h 279"/>
                <a:gd name="T2" fmla="*/ 0 w 266"/>
                <a:gd name="T3" fmla="*/ 2147483647 h 279"/>
                <a:gd name="T4" fmla="*/ 0 w 266"/>
                <a:gd name="T5" fmla="*/ 0 h 279"/>
                <a:gd name="T6" fmla="*/ 2147483647 w 266"/>
                <a:gd name="T7" fmla="*/ 2147483647 h 279"/>
                <a:gd name="T8" fmla="*/ 2147483647 w 266"/>
                <a:gd name="T9" fmla="*/ 2147483647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253" y="279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66" y="266"/>
                  </a:lnTo>
                  <a:lnTo>
                    <a:pt x="253" y="2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2" name="Freeform 55">
              <a:extLst>
                <a:ext uri="{FF2B5EF4-FFF2-40B4-BE49-F238E27FC236}">
                  <a16:creationId xmlns:a16="http://schemas.microsoft.com/office/drawing/2014/main" id="{85E51053-AA38-487C-9E9E-22681D4CE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2" y="4170363"/>
              <a:ext cx="201613" cy="201612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0">
                  <a:moveTo>
                    <a:pt x="6" y="10"/>
                  </a:moveTo>
                  <a:cubicBezTo>
                    <a:pt x="5" y="10"/>
                    <a:pt x="5" y="10"/>
                    <a:pt x="4" y="1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5"/>
                    <a:pt x="10" y="6"/>
                    <a:pt x="9" y="6"/>
                  </a:cubicBezTo>
                  <a:lnTo>
                    <a:pt x="6" y="10"/>
                  </a:ln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3" name="Freeform 56">
              <a:extLst>
                <a:ext uri="{FF2B5EF4-FFF2-40B4-BE49-F238E27FC236}">
                  <a16:creationId xmlns:a16="http://schemas.microsoft.com/office/drawing/2014/main" id="{846EE218-0425-4B28-9CF5-F62454EB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887" y="4391025"/>
              <a:ext cx="200025" cy="180975"/>
            </a:xfrm>
            <a:custGeom>
              <a:avLst/>
              <a:gdLst>
                <a:gd name="T0" fmla="*/ 2147483647 w 10"/>
                <a:gd name="T1" fmla="*/ 2147483647 h 9"/>
                <a:gd name="T2" fmla="*/ 2147483647 w 10"/>
                <a:gd name="T3" fmla="*/ 2147483647 h 9"/>
                <a:gd name="T4" fmla="*/ 0 w 10"/>
                <a:gd name="T5" fmla="*/ 2147483647 h 9"/>
                <a:gd name="T6" fmla="*/ 0 w 10"/>
                <a:gd name="T7" fmla="*/ 2147483647 h 9"/>
                <a:gd name="T8" fmla="*/ 2147483647 w 10"/>
                <a:gd name="T9" fmla="*/ 0 h 9"/>
                <a:gd name="T10" fmla="*/ 2147483647 w 10"/>
                <a:gd name="T11" fmla="*/ 0 h 9"/>
                <a:gd name="T12" fmla="*/ 2147483647 w 10"/>
                <a:gd name="T13" fmla="*/ 2147483647 h 9"/>
                <a:gd name="T14" fmla="*/ 2147483647 w 10"/>
                <a:gd name="T15" fmla="*/ 2147483647 h 9"/>
                <a:gd name="T16" fmla="*/ 2147483647 w 10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9">
                  <a:moveTo>
                    <a:pt x="6" y="9"/>
                  </a:moveTo>
                  <a:cubicBezTo>
                    <a:pt x="5" y="9"/>
                    <a:pt x="4" y="9"/>
                    <a:pt x="4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5"/>
                    <a:pt x="9" y="5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EE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4" name="Freeform 57">
              <a:extLst>
                <a:ext uri="{FF2B5EF4-FFF2-40B4-BE49-F238E27FC236}">
                  <a16:creationId xmlns:a16="http://schemas.microsoft.com/office/drawing/2014/main" id="{849B8222-36D4-4BDC-910A-9E92E460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4592638"/>
              <a:ext cx="180975" cy="2016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0 h 10"/>
                <a:gd name="T10" fmla="*/ 2147483647 w 9"/>
                <a:gd name="T11" fmla="*/ 0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0">
                  <a:moveTo>
                    <a:pt x="5" y="9"/>
                  </a:moveTo>
                  <a:cubicBezTo>
                    <a:pt x="5" y="10"/>
                    <a:pt x="4" y="10"/>
                    <a:pt x="4" y="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5"/>
                    <a:pt x="9" y="6"/>
                  </a:cubicBezTo>
                  <a:cubicBezTo>
                    <a:pt x="5" y="9"/>
                    <a:pt x="5" y="9"/>
                    <a:pt x="5" y="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5" name="Freeform 58">
              <a:extLst>
                <a:ext uri="{FF2B5EF4-FFF2-40B4-BE49-F238E27FC236}">
                  <a16:creationId xmlns:a16="http://schemas.microsoft.com/office/drawing/2014/main" id="{CB5FCA11-8E64-4144-98A8-808C9315A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794250"/>
              <a:ext cx="200025" cy="201612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0">
                  <a:moveTo>
                    <a:pt x="6" y="9"/>
                  </a:moveTo>
                  <a:cubicBezTo>
                    <a:pt x="6" y="10"/>
                    <a:pt x="5" y="10"/>
                    <a:pt x="4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1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6" y="9"/>
                    <a:pt x="6" y="9"/>
                    <a:pt x="6" y="9"/>
                  </a:cubicBezTo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6" name="Freeform 59">
              <a:extLst>
                <a:ext uri="{FF2B5EF4-FFF2-40B4-BE49-F238E27FC236}">
                  <a16:creationId xmlns:a16="http://schemas.microsoft.com/office/drawing/2014/main" id="{DB87AC40-FB47-4AE8-A6D3-E070E8385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868738"/>
              <a:ext cx="865188" cy="1227137"/>
            </a:xfrm>
            <a:custGeom>
              <a:avLst/>
              <a:gdLst>
                <a:gd name="T0" fmla="*/ 2147483647 w 43"/>
                <a:gd name="T1" fmla="*/ 0 h 61"/>
                <a:gd name="T2" fmla="*/ 0 w 43"/>
                <a:gd name="T3" fmla="*/ 2147483647 h 61"/>
                <a:gd name="T4" fmla="*/ 2147483647 w 43"/>
                <a:gd name="T5" fmla="*/ 2147483647 h 61"/>
                <a:gd name="T6" fmla="*/ 2147483647 w 43"/>
                <a:gd name="T7" fmla="*/ 2147483647 h 61"/>
                <a:gd name="T8" fmla="*/ 2147483647 w 43"/>
                <a:gd name="T9" fmla="*/ 2147483647 h 61"/>
                <a:gd name="T10" fmla="*/ 2147483647 w 43"/>
                <a:gd name="T11" fmla="*/ 2147483647 h 61"/>
                <a:gd name="T12" fmla="*/ 0 w 43"/>
                <a:gd name="T13" fmla="*/ 2147483647 h 61"/>
                <a:gd name="T14" fmla="*/ 0 w 43"/>
                <a:gd name="T15" fmla="*/ 2147483647 h 61"/>
                <a:gd name="T16" fmla="*/ 0 w 43"/>
                <a:gd name="T17" fmla="*/ 2147483647 h 61"/>
                <a:gd name="T18" fmla="*/ 2147483647 w 43"/>
                <a:gd name="T19" fmla="*/ 0 h 61"/>
                <a:gd name="T20" fmla="*/ 2147483647 w 43"/>
                <a:gd name="T21" fmla="*/ 0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61"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7" name="Freeform 60">
              <a:extLst>
                <a:ext uri="{FF2B5EF4-FFF2-40B4-BE49-F238E27FC236}">
                  <a16:creationId xmlns:a16="http://schemas.microsoft.com/office/drawing/2014/main" id="{98F2E65B-B264-40CF-A797-1722B983B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4411663"/>
              <a:ext cx="865188" cy="684212"/>
            </a:xfrm>
            <a:custGeom>
              <a:avLst/>
              <a:gdLst>
                <a:gd name="T0" fmla="*/ 0 w 43"/>
                <a:gd name="T1" fmla="*/ 0 h 34"/>
                <a:gd name="T2" fmla="*/ 0 w 43"/>
                <a:gd name="T3" fmla="*/ 0 h 34"/>
                <a:gd name="T4" fmla="*/ 2147483647 w 43"/>
                <a:gd name="T5" fmla="*/ 2147483647 h 34"/>
                <a:gd name="T6" fmla="*/ 2147483647 w 43"/>
                <a:gd name="T7" fmla="*/ 2147483647 h 34"/>
                <a:gd name="T8" fmla="*/ 2147483647 w 43"/>
                <a:gd name="T9" fmla="*/ 2147483647 h 34"/>
                <a:gd name="T10" fmla="*/ 2147483647 w 43"/>
                <a:gd name="T11" fmla="*/ 2147483647 h 34"/>
                <a:gd name="T12" fmla="*/ 2147483647 w 43"/>
                <a:gd name="T13" fmla="*/ 2147483647 h 34"/>
                <a:gd name="T14" fmla="*/ 0 w 43"/>
                <a:gd name="T15" fmla="*/ 0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9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8" name="Freeform 61">
              <a:extLst>
                <a:ext uri="{FF2B5EF4-FFF2-40B4-BE49-F238E27FC236}">
                  <a16:creationId xmlns:a16="http://schemas.microsoft.com/office/drawing/2014/main" id="{34F3F6C3-DC3D-4685-807D-8F3913B61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5" y="3868738"/>
              <a:ext cx="823913" cy="1066800"/>
            </a:xfrm>
            <a:custGeom>
              <a:avLst/>
              <a:gdLst>
                <a:gd name="T0" fmla="*/ 2147483647 w 41"/>
                <a:gd name="T1" fmla="*/ 2147483647 h 53"/>
                <a:gd name="T2" fmla="*/ 2147483647 w 41"/>
                <a:gd name="T3" fmla="*/ 2147483647 h 53"/>
                <a:gd name="T4" fmla="*/ 2147483647 w 41"/>
                <a:gd name="T5" fmla="*/ 2147483647 h 53"/>
                <a:gd name="T6" fmla="*/ 2147483647 w 41"/>
                <a:gd name="T7" fmla="*/ 2147483647 h 53"/>
                <a:gd name="T8" fmla="*/ 2147483647 w 41"/>
                <a:gd name="T9" fmla="*/ 2147483647 h 53"/>
                <a:gd name="T10" fmla="*/ 2147483647 w 41"/>
                <a:gd name="T11" fmla="*/ 0 h 53"/>
                <a:gd name="T12" fmla="*/ 0 w 41"/>
                <a:gd name="T13" fmla="*/ 2147483647 h 53"/>
                <a:gd name="T14" fmla="*/ 2147483647 w 41"/>
                <a:gd name="T15" fmla="*/ 2147483647 h 53"/>
                <a:gd name="T16" fmla="*/ 2147483647 w 41"/>
                <a:gd name="T17" fmla="*/ 2147483647 h 53"/>
                <a:gd name="T18" fmla="*/ 2147483647 w 41"/>
                <a:gd name="T19" fmla="*/ 2147483647 h 53"/>
                <a:gd name="T20" fmla="*/ 2147483647 w 41"/>
                <a:gd name="T21" fmla="*/ 2147483647 h 53"/>
                <a:gd name="T22" fmla="*/ 2147483647 w 41"/>
                <a:gd name="T23" fmla="*/ 2147483647 h 53"/>
                <a:gd name="T24" fmla="*/ 2147483647 w 41"/>
                <a:gd name="T25" fmla="*/ 2147483647 h 53"/>
                <a:gd name="T26" fmla="*/ 2147483647 w 41"/>
                <a:gd name="T27" fmla="*/ 2147483647 h 53"/>
                <a:gd name="T28" fmla="*/ 2147483647 w 41"/>
                <a:gd name="T29" fmla="*/ 0 h 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1" h="53">
                  <a:moveTo>
                    <a:pt x="24" y="51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24" y="51"/>
                    <a:pt x="24" y="51"/>
                    <a:pt x="24" y="51"/>
                  </a:cubicBezTo>
                  <a:moveTo>
                    <a:pt x="2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7"/>
                    <a:pt x="41" y="36"/>
                    <a:pt x="41" y="35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2"/>
                    <a:pt x="27" y="0"/>
                    <a:pt x="27" y="0"/>
                  </a:cubicBezTo>
                </a:path>
              </a:pathLst>
            </a:custGeom>
            <a:solidFill>
              <a:srgbClr val="D4D4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39" name="Freeform 62">
              <a:extLst>
                <a:ext uri="{FF2B5EF4-FFF2-40B4-BE49-F238E27FC236}">
                  <a16:creationId xmlns:a16="http://schemas.microsoft.com/office/drawing/2014/main" id="{191FABBC-9B96-4A9F-90DB-EF32D3E1B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7012" y="4632325"/>
              <a:ext cx="342900" cy="463550"/>
            </a:xfrm>
            <a:custGeom>
              <a:avLst/>
              <a:gdLst>
                <a:gd name="T0" fmla="*/ 2147483647 w 17"/>
                <a:gd name="T1" fmla="*/ 2147483647 h 23"/>
                <a:gd name="T2" fmla="*/ 2147483647 w 17"/>
                <a:gd name="T3" fmla="*/ 2147483647 h 23"/>
                <a:gd name="T4" fmla="*/ 2147483647 w 17"/>
                <a:gd name="T5" fmla="*/ 2147483647 h 23"/>
                <a:gd name="T6" fmla="*/ 2147483647 w 17"/>
                <a:gd name="T7" fmla="*/ 2147483647 h 23"/>
                <a:gd name="T8" fmla="*/ 2147483647 w 17"/>
                <a:gd name="T9" fmla="*/ 2147483647 h 23"/>
                <a:gd name="T10" fmla="*/ 2147483647 w 17"/>
                <a:gd name="T11" fmla="*/ 2147483647 h 23"/>
                <a:gd name="T12" fmla="*/ 2147483647 w 17"/>
                <a:gd name="T13" fmla="*/ 2147483647 h 23"/>
                <a:gd name="T14" fmla="*/ 2147483647 w 17"/>
                <a:gd name="T15" fmla="*/ 2147483647 h 23"/>
                <a:gd name="T16" fmla="*/ 2147483647 w 17"/>
                <a:gd name="T17" fmla="*/ 2147483647 h 23"/>
                <a:gd name="T18" fmla="*/ 2147483647 w 17"/>
                <a:gd name="T19" fmla="*/ 2147483647 h 23"/>
                <a:gd name="T20" fmla="*/ 2147483647 w 17"/>
                <a:gd name="T21" fmla="*/ 2147483647 h 23"/>
                <a:gd name="T22" fmla="*/ 2147483647 w 17"/>
                <a:gd name="T23" fmla="*/ 0 h 23"/>
                <a:gd name="T24" fmla="*/ 0 w 17"/>
                <a:gd name="T25" fmla="*/ 2147483647 h 23"/>
                <a:gd name="T26" fmla="*/ 2147483647 w 17"/>
                <a:gd name="T27" fmla="*/ 2147483647 h 23"/>
                <a:gd name="T28" fmla="*/ 2147483647 w 17"/>
                <a:gd name="T29" fmla="*/ 2147483647 h 23"/>
                <a:gd name="T30" fmla="*/ 2147483647 w 17"/>
                <a:gd name="T31" fmla="*/ 2147483647 h 23"/>
                <a:gd name="T32" fmla="*/ 2147483647 w 17"/>
                <a:gd name="T33" fmla="*/ 2147483647 h 23"/>
                <a:gd name="T34" fmla="*/ 2147483647 w 17"/>
                <a:gd name="T35" fmla="*/ 0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" h="23">
                  <a:moveTo>
                    <a:pt x="10" y="18"/>
                  </a:moveTo>
                  <a:cubicBezTo>
                    <a:pt x="10" y="18"/>
                    <a:pt x="10" y="18"/>
                    <a:pt x="9" y="1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3"/>
                    <a:pt x="5" y="13"/>
                    <a:pt x="6" y="1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1" y="18"/>
                    <a:pt x="10" y="18"/>
                  </a:cubicBezTo>
                  <a:moveTo>
                    <a:pt x="15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0"/>
                    <a:pt x="16" y="7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1"/>
                    <a:pt x="1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0" name="Freeform 63">
              <a:extLst>
                <a:ext uri="{FF2B5EF4-FFF2-40B4-BE49-F238E27FC236}">
                  <a16:creationId xmlns:a16="http://schemas.microsoft.com/office/drawing/2014/main" id="{C49EA016-7572-4837-8469-7B9623891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3929063"/>
              <a:ext cx="522288" cy="703262"/>
            </a:xfrm>
            <a:custGeom>
              <a:avLst/>
              <a:gdLst>
                <a:gd name="T0" fmla="*/ 2147483647 w 26"/>
                <a:gd name="T1" fmla="*/ 2147483647 h 35"/>
                <a:gd name="T2" fmla="*/ 2147483647 w 26"/>
                <a:gd name="T3" fmla="*/ 2147483647 h 35"/>
                <a:gd name="T4" fmla="*/ 2147483647 w 26"/>
                <a:gd name="T5" fmla="*/ 2147483647 h 35"/>
                <a:gd name="T6" fmla="*/ 2147483647 w 26"/>
                <a:gd name="T7" fmla="*/ 2147483647 h 35"/>
                <a:gd name="T8" fmla="*/ 2147483647 w 26"/>
                <a:gd name="T9" fmla="*/ 2147483647 h 35"/>
                <a:gd name="T10" fmla="*/ 2147483647 w 26"/>
                <a:gd name="T11" fmla="*/ 2147483647 h 35"/>
                <a:gd name="T12" fmla="*/ 2147483647 w 26"/>
                <a:gd name="T13" fmla="*/ 2147483647 h 35"/>
                <a:gd name="T14" fmla="*/ 2147483647 w 26"/>
                <a:gd name="T15" fmla="*/ 2147483647 h 35"/>
                <a:gd name="T16" fmla="*/ 2147483647 w 26"/>
                <a:gd name="T17" fmla="*/ 2147483647 h 35"/>
                <a:gd name="T18" fmla="*/ 2147483647 w 26"/>
                <a:gd name="T19" fmla="*/ 2147483647 h 35"/>
                <a:gd name="T20" fmla="*/ 2147483647 w 26"/>
                <a:gd name="T21" fmla="*/ 0 h 35"/>
                <a:gd name="T22" fmla="*/ 0 w 26"/>
                <a:gd name="T23" fmla="*/ 2147483647 h 35"/>
                <a:gd name="T24" fmla="*/ 2147483647 w 26"/>
                <a:gd name="T25" fmla="*/ 2147483647 h 35"/>
                <a:gd name="T26" fmla="*/ 2147483647 w 26"/>
                <a:gd name="T27" fmla="*/ 2147483647 h 35"/>
                <a:gd name="T28" fmla="*/ 2147483647 w 26"/>
                <a:gd name="T29" fmla="*/ 2147483647 h 35"/>
                <a:gd name="T30" fmla="*/ 2147483647 w 26"/>
                <a:gd name="T31" fmla="*/ 2147483647 h 35"/>
                <a:gd name="T32" fmla="*/ 2147483647 w 26"/>
                <a:gd name="T33" fmla="*/ 2147483647 h 35"/>
                <a:gd name="T34" fmla="*/ 2147483647 w 26"/>
                <a:gd name="T35" fmla="*/ 2147483647 h 35"/>
                <a:gd name="T36" fmla="*/ 2147483647 w 26"/>
                <a:gd name="T37" fmla="*/ 2147483647 h 35"/>
                <a:gd name="T38" fmla="*/ 2147483647 w 26"/>
                <a:gd name="T39" fmla="*/ 2147483647 h 35"/>
                <a:gd name="T40" fmla="*/ 2147483647 w 26"/>
                <a:gd name="T41" fmla="*/ 2147483647 h 35"/>
                <a:gd name="T42" fmla="*/ 2147483647 w 26"/>
                <a:gd name="T43" fmla="*/ 2147483647 h 35"/>
                <a:gd name="T44" fmla="*/ 2147483647 w 26"/>
                <a:gd name="T45" fmla="*/ 2147483647 h 35"/>
                <a:gd name="T46" fmla="*/ 2147483647 w 26"/>
                <a:gd name="T47" fmla="*/ 2147483647 h 35"/>
                <a:gd name="T48" fmla="*/ 2147483647 w 26"/>
                <a:gd name="T49" fmla="*/ 0 h 3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35">
                  <a:moveTo>
                    <a:pt x="12" y="2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2" y="23"/>
                    <a:pt x="12" y="23"/>
                    <a:pt x="12" y="23"/>
                  </a:cubicBezTo>
                  <a:moveTo>
                    <a:pt x="13" y="9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3" y="9"/>
                    <a:pt x="13" y="9"/>
                    <a:pt x="13" y="9"/>
                  </a:cubicBezTo>
                  <a:moveTo>
                    <a:pt x="13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1"/>
                    <a:pt x="25" y="3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17"/>
                    <a:pt x="20" y="13"/>
                    <a:pt x="19" y="1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5"/>
                    <a:pt x="16" y="4"/>
                    <a:pt x="15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1" name="Freeform 64">
              <a:extLst>
                <a:ext uri="{FF2B5EF4-FFF2-40B4-BE49-F238E27FC236}">
                  <a16:creationId xmlns:a16="http://schemas.microsoft.com/office/drawing/2014/main" id="{420944FC-381C-4C65-8DB1-6A9CBE11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0 h 89"/>
                <a:gd name="T2" fmla="*/ 0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2147483647 h 89"/>
                <a:gd name="T8" fmla="*/ 2147483647 w 89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0"/>
                  </a:moveTo>
                  <a:lnTo>
                    <a:pt x="0" y="51"/>
                  </a:lnTo>
                  <a:lnTo>
                    <a:pt x="51" y="89"/>
                  </a:lnTo>
                  <a:lnTo>
                    <a:pt x="89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D3B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2" name="Freeform 65">
              <a:extLst>
                <a:ext uri="{FF2B5EF4-FFF2-40B4-BE49-F238E27FC236}">
                  <a16:creationId xmlns:a16="http://schemas.microsoft.com/office/drawing/2014/main" id="{4932C6E5-27BB-44B3-AB81-314CB331A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3968750"/>
              <a:ext cx="141288" cy="141287"/>
            </a:xfrm>
            <a:custGeom>
              <a:avLst/>
              <a:gdLst>
                <a:gd name="T0" fmla="*/ 2147483647 w 89"/>
                <a:gd name="T1" fmla="*/ 0 h 89"/>
                <a:gd name="T2" fmla="*/ 0 w 89"/>
                <a:gd name="T3" fmla="*/ 2147483647 h 89"/>
                <a:gd name="T4" fmla="*/ 2147483647 w 89"/>
                <a:gd name="T5" fmla="*/ 2147483647 h 89"/>
                <a:gd name="T6" fmla="*/ 2147483647 w 89"/>
                <a:gd name="T7" fmla="*/ 2147483647 h 89"/>
                <a:gd name="T8" fmla="*/ 2147483647 w 89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89">
                  <a:moveTo>
                    <a:pt x="51" y="0"/>
                  </a:moveTo>
                  <a:lnTo>
                    <a:pt x="0" y="51"/>
                  </a:lnTo>
                  <a:lnTo>
                    <a:pt x="51" y="89"/>
                  </a:lnTo>
                  <a:lnTo>
                    <a:pt x="89" y="51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3" name="Freeform 66">
              <a:extLst>
                <a:ext uri="{FF2B5EF4-FFF2-40B4-BE49-F238E27FC236}">
                  <a16:creationId xmlns:a16="http://schemas.microsoft.com/office/drawing/2014/main" id="{706CF363-1D58-4DCE-8AE9-CDF0702BC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068763"/>
              <a:ext cx="60325" cy="60325"/>
            </a:xfrm>
            <a:custGeom>
              <a:avLst/>
              <a:gdLst>
                <a:gd name="T0" fmla="*/ 2147483647 w 3"/>
                <a:gd name="T1" fmla="*/ 0 h 3"/>
                <a:gd name="T2" fmla="*/ 0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4" name="Freeform 67">
              <a:extLst>
                <a:ext uri="{FF2B5EF4-FFF2-40B4-BE49-F238E27FC236}">
                  <a16:creationId xmlns:a16="http://schemas.microsoft.com/office/drawing/2014/main" id="{0FD8D278-C32C-4C1E-AF8A-5332764F4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0 h 215"/>
                <a:gd name="T2" fmla="*/ 0 w 203"/>
                <a:gd name="T3" fmla="*/ 2147483647 h 215"/>
                <a:gd name="T4" fmla="*/ 2147483647 w 203"/>
                <a:gd name="T5" fmla="*/ 2147483647 h 215"/>
                <a:gd name="T6" fmla="*/ 2147483647 w 203"/>
                <a:gd name="T7" fmla="*/ 2147483647 h 215"/>
                <a:gd name="T8" fmla="*/ 2147483647 w 203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76" y="0"/>
                  </a:moveTo>
                  <a:lnTo>
                    <a:pt x="0" y="88"/>
                  </a:lnTo>
                  <a:lnTo>
                    <a:pt x="127" y="215"/>
                  </a:lnTo>
                  <a:lnTo>
                    <a:pt x="203" y="12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D3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5" name="Freeform 68">
              <a:extLst>
                <a:ext uri="{FF2B5EF4-FFF2-40B4-BE49-F238E27FC236}">
                  <a16:creationId xmlns:a16="http://schemas.microsoft.com/office/drawing/2014/main" id="{B615108F-B3CB-4B87-890E-911A562C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049713"/>
              <a:ext cx="322263" cy="341312"/>
            </a:xfrm>
            <a:custGeom>
              <a:avLst/>
              <a:gdLst>
                <a:gd name="T0" fmla="*/ 2147483647 w 203"/>
                <a:gd name="T1" fmla="*/ 0 h 215"/>
                <a:gd name="T2" fmla="*/ 0 w 203"/>
                <a:gd name="T3" fmla="*/ 2147483647 h 215"/>
                <a:gd name="T4" fmla="*/ 2147483647 w 203"/>
                <a:gd name="T5" fmla="*/ 2147483647 h 215"/>
                <a:gd name="T6" fmla="*/ 2147483647 w 203"/>
                <a:gd name="T7" fmla="*/ 2147483647 h 215"/>
                <a:gd name="T8" fmla="*/ 2147483647 w 203"/>
                <a:gd name="T9" fmla="*/ 0 h 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3" h="215">
                  <a:moveTo>
                    <a:pt x="76" y="0"/>
                  </a:moveTo>
                  <a:lnTo>
                    <a:pt x="0" y="88"/>
                  </a:lnTo>
                  <a:lnTo>
                    <a:pt x="127" y="215"/>
                  </a:lnTo>
                  <a:lnTo>
                    <a:pt x="203" y="126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6" name="Freeform 69">
              <a:extLst>
                <a:ext uri="{FF2B5EF4-FFF2-40B4-BE49-F238E27FC236}">
                  <a16:creationId xmlns:a16="http://schemas.microsoft.com/office/drawing/2014/main" id="{84D7E68E-23BC-43CD-944D-B777A91E4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650" y="4270375"/>
              <a:ext cx="261938" cy="322262"/>
            </a:xfrm>
            <a:custGeom>
              <a:avLst/>
              <a:gdLst>
                <a:gd name="T0" fmla="*/ 2147483647 w 13"/>
                <a:gd name="T1" fmla="*/ 0 h 16"/>
                <a:gd name="T2" fmla="*/ 0 w 13"/>
                <a:gd name="T3" fmla="*/ 2147483647 h 16"/>
                <a:gd name="T4" fmla="*/ 2147483647 w 13"/>
                <a:gd name="T5" fmla="*/ 2147483647 h 16"/>
                <a:gd name="T6" fmla="*/ 2147483647 w 13"/>
                <a:gd name="T7" fmla="*/ 2147483647 h 16"/>
                <a:gd name="T8" fmla="*/ 2147483647 w 13"/>
                <a:gd name="T9" fmla="*/ 2147483647 h 16"/>
                <a:gd name="T10" fmla="*/ 2147483647 w 13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" h="16">
                  <a:moveTo>
                    <a:pt x="7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0"/>
                    <a:pt x="12" y="7"/>
                    <a:pt x="11" y="4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51A7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7" name="Freeform 70">
              <a:extLst>
                <a:ext uri="{FF2B5EF4-FFF2-40B4-BE49-F238E27FC236}">
                  <a16:creationId xmlns:a16="http://schemas.microsoft.com/office/drawing/2014/main" id="{C5C676DB-AD5C-42AD-A03C-C49E0249F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2147483647 w 443"/>
                <a:gd name="T3" fmla="*/ 2147483647 h 444"/>
                <a:gd name="T4" fmla="*/ 2147483647 w 443"/>
                <a:gd name="T5" fmla="*/ 2147483647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2147483647 w 443"/>
                <a:gd name="T11" fmla="*/ 2147483647 h 444"/>
                <a:gd name="T12" fmla="*/ 2147483647 w 443"/>
                <a:gd name="T13" fmla="*/ 2147483647 h 444"/>
                <a:gd name="T14" fmla="*/ 2147483647 w 443"/>
                <a:gd name="T15" fmla="*/ 2147483647 h 444"/>
                <a:gd name="T16" fmla="*/ 2147483647 w 443"/>
                <a:gd name="T17" fmla="*/ 2147483647 h 444"/>
                <a:gd name="T18" fmla="*/ 2147483647 w 443"/>
                <a:gd name="T19" fmla="*/ 2147483647 h 444"/>
                <a:gd name="T20" fmla="*/ 2147483647 w 443"/>
                <a:gd name="T21" fmla="*/ 2147483647 h 444"/>
                <a:gd name="T22" fmla="*/ 2147483647 w 443"/>
                <a:gd name="T23" fmla="*/ 2147483647 h 444"/>
                <a:gd name="T24" fmla="*/ 2147483647 w 443"/>
                <a:gd name="T25" fmla="*/ 2147483647 h 444"/>
                <a:gd name="T26" fmla="*/ 2147483647 w 443"/>
                <a:gd name="T27" fmla="*/ 2147483647 h 444"/>
                <a:gd name="T28" fmla="*/ 2147483647 w 443"/>
                <a:gd name="T29" fmla="*/ 2147483647 h 444"/>
                <a:gd name="T30" fmla="*/ 2147483647 w 443"/>
                <a:gd name="T31" fmla="*/ 2147483647 h 444"/>
                <a:gd name="T32" fmla="*/ 2147483647 w 443"/>
                <a:gd name="T33" fmla="*/ 2147483647 h 444"/>
                <a:gd name="T34" fmla="*/ 2147483647 w 443"/>
                <a:gd name="T35" fmla="*/ 2147483647 h 444"/>
                <a:gd name="T36" fmla="*/ 2147483647 w 443"/>
                <a:gd name="T37" fmla="*/ 2147483647 h 444"/>
                <a:gd name="T38" fmla="*/ 2147483647 w 443"/>
                <a:gd name="T39" fmla="*/ 2147483647 h 444"/>
                <a:gd name="T40" fmla="*/ 2147483647 w 443"/>
                <a:gd name="T41" fmla="*/ 2147483647 h 444"/>
                <a:gd name="T42" fmla="*/ 2147483647 w 443"/>
                <a:gd name="T43" fmla="*/ 2147483647 h 444"/>
                <a:gd name="T44" fmla="*/ 2147483647 w 443"/>
                <a:gd name="T45" fmla="*/ 2147483647 h 444"/>
                <a:gd name="T46" fmla="*/ 2147483647 w 443"/>
                <a:gd name="T47" fmla="*/ 2147483647 h 444"/>
                <a:gd name="T48" fmla="*/ 2147483647 w 443"/>
                <a:gd name="T49" fmla="*/ 2147483647 h 444"/>
                <a:gd name="T50" fmla="*/ 2147483647 w 443"/>
                <a:gd name="T51" fmla="*/ 2147483647 h 444"/>
                <a:gd name="T52" fmla="*/ 2147483647 w 443"/>
                <a:gd name="T53" fmla="*/ 2147483647 h 444"/>
                <a:gd name="T54" fmla="*/ 2147483647 w 443"/>
                <a:gd name="T55" fmla="*/ 2147483647 h 444"/>
                <a:gd name="T56" fmla="*/ 2147483647 w 443"/>
                <a:gd name="T57" fmla="*/ 2147483647 h 444"/>
                <a:gd name="T58" fmla="*/ 2147483647 w 443"/>
                <a:gd name="T59" fmla="*/ 2147483647 h 444"/>
                <a:gd name="T60" fmla="*/ 2147483647 w 443"/>
                <a:gd name="T61" fmla="*/ 0 h 444"/>
                <a:gd name="T62" fmla="*/ 0 w 443"/>
                <a:gd name="T63" fmla="*/ 2147483647 h 444"/>
                <a:gd name="T64" fmla="*/ 2147483647 w 443"/>
                <a:gd name="T65" fmla="*/ 2147483647 h 444"/>
                <a:gd name="T66" fmla="*/ 2147483647 w 443"/>
                <a:gd name="T67" fmla="*/ 2147483647 h 444"/>
                <a:gd name="T68" fmla="*/ 2147483647 w 443"/>
                <a:gd name="T69" fmla="*/ 0 h 4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43" h="444">
                  <a:moveTo>
                    <a:pt x="278" y="432"/>
                  </a:moveTo>
                  <a:lnTo>
                    <a:pt x="25" y="165"/>
                  </a:lnTo>
                  <a:lnTo>
                    <a:pt x="25" y="153"/>
                  </a:lnTo>
                  <a:lnTo>
                    <a:pt x="291" y="419"/>
                  </a:lnTo>
                  <a:lnTo>
                    <a:pt x="278" y="432"/>
                  </a:lnTo>
                  <a:close/>
                  <a:moveTo>
                    <a:pt x="303" y="406"/>
                  </a:moveTo>
                  <a:lnTo>
                    <a:pt x="38" y="140"/>
                  </a:lnTo>
                  <a:lnTo>
                    <a:pt x="50" y="127"/>
                  </a:lnTo>
                  <a:lnTo>
                    <a:pt x="316" y="393"/>
                  </a:lnTo>
                  <a:lnTo>
                    <a:pt x="303" y="406"/>
                  </a:lnTo>
                  <a:close/>
                  <a:moveTo>
                    <a:pt x="329" y="381"/>
                  </a:moveTo>
                  <a:lnTo>
                    <a:pt x="63" y="115"/>
                  </a:lnTo>
                  <a:lnTo>
                    <a:pt x="329" y="381"/>
                  </a:lnTo>
                  <a:close/>
                  <a:moveTo>
                    <a:pt x="291" y="203"/>
                  </a:moveTo>
                  <a:lnTo>
                    <a:pt x="189" y="102"/>
                  </a:lnTo>
                  <a:lnTo>
                    <a:pt x="202" y="102"/>
                  </a:lnTo>
                  <a:lnTo>
                    <a:pt x="303" y="191"/>
                  </a:lnTo>
                  <a:lnTo>
                    <a:pt x="291" y="203"/>
                  </a:lnTo>
                  <a:close/>
                  <a:moveTo>
                    <a:pt x="341" y="368"/>
                  </a:moveTo>
                  <a:lnTo>
                    <a:pt x="75" y="102"/>
                  </a:lnTo>
                  <a:lnTo>
                    <a:pt x="88" y="89"/>
                  </a:lnTo>
                  <a:lnTo>
                    <a:pt x="354" y="355"/>
                  </a:lnTo>
                  <a:lnTo>
                    <a:pt x="341" y="368"/>
                  </a:lnTo>
                  <a:close/>
                  <a:moveTo>
                    <a:pt x="139" y="127"/>
                  </a:moveTo>
                  <a:lnTo>
                    <a:pt x="101" y="89"/>
                  </a:lnTo>
                  <a:lnTo>
                    <a:pt x="139" y="38"/>
                  </a:lnTo>
                  <a:lnTo>
                    <a:pt x="189" y="89"/>
                  </a:lnTo>
                  <a:lnTo>
                    <a:pt x="139" y="127"/>
                  </a:lnTo>
                  <a:close/>
                  <a:moveTo>
                    <a:pt x="151" y="0"/>
                  </a:moveTo>
                  <a:lnTo>
                    <a:pt x="0" y="165"/>
                  </a:lnTo>
                  <a:lnTo>
                    <a:pt x="278" y="444"/>
                  </a:lnTo>
                  <a:lnTo>
                    <a:pt x="443" y="29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8" name="Freeform 71">
              <a:extLst>
                <a:ext uri="{FF2B5EF4-FFF2-40B4-BE49-F238E27FC236}">
                  <a16:creationId xmlns:a16="http://schemas.microsoft.com/office/drawing/2014/main" id="{2E0C43E8-A350-408C-93D1-475B3AAE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6000" y="4189413"/>
              <a:ext cx="703263" cy="704850"/>
            </a:xfrm>
            <a:custGeom>
              <a:avLst/>
              <a:gdLst>
                <a:gd name="T0" fmla="*/ 2147483647 w 443"/>
                <a:gd name="T1" fmla="*/ 2147483647 h 444"/>
                <a:gd name="T2" fmla="*/ 2147483647 w 443"/>
                <a:gd name="T3" fmla="*/ 2147483647 h 444"/>
                <a:gd name="T4" fmla="*/ 2147483647 w 443"/>
                <a:gd name="T5" fmla="*/ 2147483647 h 444"/>
                <a:gd name="T6" fmla="*/ 2147483647 w 443"/>
                <a:gd name="T7" fmla="*/ 2147483647 h 444"/>
                <a:gd name="T8" fmla="*/ 2147483647 w 443"/>
                <a:gd name="T9" fmla="*/ 2147483647 h 444"/>
                <a:gd name="T10" fmla="*/ 2147483647 w 443"/>
                <a:gd name="T11" fmla="*/ 2147483647 h 444"/>
                <a:gd name="T12" fmla="*/ 2147483647 w 443"/>
                <a:gd name="T13" fmla="*/ 2147483647 h 444"/>
                <a:gd name="T14" fmla="*/ 2147483647 w 443"/>
                <a:gd name="T15" fmla="*/ 2147483647 h 444"/>
                <a:gd name="T16" fmla="*/ 2147483647 w 443"/>
                <a:gd name="T17" fmla="*/ 2147483647 h 444"/>
                <a:gd name="T18" fmla="*/ 2147483647 w 443"/>
                <a:gd name="T19" fmla="*/ 2147483647 h 444"/>
                <a:gd name="T20" fmla="*/ 2147483647 w 443"/>
                <a:gd name="T21" fmla="*/ 2147483647 h 444"/>
                <a:gd name="T22" fmla="*/ 2147483647 w 443"/>
                <a:gd name="T23" fmla="*/ 2147483647 h 444"/>
                <a:gd name="T24" fmla="*/ 2147483647 w 443"/>
                <a:gd name="T25" fmla="*/ 2147483647 h 444"/>
                <a:gd name="T26" fmla="*/ 2147483647 w 443"/>
                <a:gd name="T27" fmla="*/ 2147483647 h 444"/>
                <a:gd name="T28" fmla="*/ 2147483647 w 443"/>
                <a:gd name="T29" fmla="*/ 2147483647 h 444"/>
                <a:gd name="T30" fmla="*/ 2147483647 w 443"/>
                <a:gd name="T31" fmla="*/ 2147483647 h 444"/>
                <a:gd name="T32" fmla="*/ 2147483647 w 443"/>
                <a:gd name="T33" fmla="*/ 2147483647 h 444"/>
                <a:gd name="T34" fmla="*/ 2147483647 w 443"/>
                <a:gd name="T35" fmla="*/ 2147483647 h 444"/>
                <a:gd name="T36" fmla="*/ 2147483647 w 443"/>
                <a:gd name="T37" fmla="*/ 2147483647 h 444"/>
                <a:gd name="T38" fmla="*/ 2147483647 w 443"/>
                <a:gd name="T39" fmla="*/ 2147483647 h 444"/>
                <a:gd name="T40" fmla="*/ 2147483647 w 443"/>
                <a:gd name="T41" fmla="*/ 2147483647 h 444"/>
                <a:gd name="T42" fmla="*/ 2147483647 w 443"/>
                <a:gd name="T43" fmla="*/ 2147483647 h 444"/>
                <a:gd name="T44" fmla="*/ 2147483647 w 443"/>
                <a:gd name="T45" fmla="*/ 2147483647 h 444"/>
                <a:gd name="T46" fmla="*/ 2147483647 w 443"/>
                <a:gd name="T47" fmla="*/ 2147483647 h 444"/>
                <a:gd name="T48" fmla="*/ 2147483647 w 443"/>
                <a:gd name="T49" fmla="*/ 2147483647 h 444"/>
                <a:gd name="T50" fmla="*/ 2147483647 w 443"/>
                <a:gd name="T51" fmla="*/ 2147483647 h 444"/>
                <a:gd name="T52" fmla="*/ 2147483647 w 443"/>
                <a:gd name="T53" fmla="*/ 2147483647 h 444"/>
                <a:gd name="T54" fmla="*/ 2147483647 w 443"/>
                <a:gd name="T55" fmla="*/ 2147483647 h 444"/>
                <a:gd name="T56" fmla="*/ 2147483647 w 443"/>
                <a:gd name="T57" fmla="*/ 2147483647 h 444"/>
                <a:gd name="T58" fmla="*/ 2147483647 w 443"/>
                <a:gd name="T59" fmla="*/ 2147483647 h 444"/>
                <a:gd name="T60" fmla="*/ 2147483647 w 443"/>
                <a:gd name="T61" fmla="*/ 0 h 444"/>
                <a:gd name="T62" fmla="*/ 0 w 443"/>
                <a:gd name="T63" fmla="*/ 2147483647 h 444"/>
                <a:gd name="T64" fmla="*/ 2147483647 w 443"/>
                <a:gd name="T65" fmla="*/ 2147483647 h 444"/>
                <a:gd name="T66" fmla="*/ 2147483647 w 443"/>
                <a:gd name="T67" fmla="*/ 2147483647 h 444"/>
                <a:gd name="T68" fmla="*/ 2147483647 w 443"/>
                <a:gd name="T69" fmla="*/ 0 h 4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43" h="444">
                  <a:moveTo>
                    <a:pt x="278" y="432"/>
                  </a:moveTo>
                  <a:lnTo>
                    <a:pt x="25" y="165"/>
                  </a:lnTo>
                  <a:lnTo>
                    <a:pt x="25" y="153"/>
                  </a:lnTo>
                  <a:lnTo>
                    <a:pt x="291" y="419"/>
                  </a:lnTo>
                  <a:lnTo>
                    <a:pt x="278" y="432"/>
                  </a:lnTo>
                  <a:moveTo>
                    <a:pt x="303" y="406"/>
                  </a:moveTo>
                  <a:lnTo>
                    <a:pt x="38" y="140"/>
                  </a:lnTo>
                  <a:lnTo>
                    <a:pt x="50" y="127"/>
                  </a:lnTo>
                  <a:lnTo>
                    <a:pt x="316" y="393"/>
                  </a:lnTo>
                  <a:lnTo>
                    <a:pt x="303" y="406"/>
                  </a:lnTo>
                  <a:moveTo>
                    <a:pt x="329" y="381"/>
                  </a:moveTo>
                  <a:lnTo>
                    <a:pt x="63" y="115"/>
                  </a:lnTo>
                  <a:lnTo>
                    <a:pt x="329" y="381"/>
                  </a:lnTo>
                  <a:moveTo>
                    <a:pt x="291" y="203"/>
                  </a:moveTo>
                  <a:lnTo>
                    <a:pt x="189" y="102"/>
                  </a:lnTo>
                  <a:lnTo>
                    <a:pt x="202" y="102"/>
                  </a:lnTo>
                  <a:lnTo>
                    <a:pt x="303" y="191"/>
                  </a:lnTo>
                  <a:lnTo>
                    <a:pt x="291" y="203"/>
                  </a:lnTo>
                  <a:moveTo>
                    <a:pt x="341" y="368"/>
                  </a:moveTo>
                  <a:lnTo>
                    <a:pt x="75" y="102"/>
                  </a:lnTo>
                  <a:lnTo>
                    <a:pt x="88" y="89"/>
                  </a:lnTo>
                  <a:lnTo>
                    <a:pt x="354" y="355"/>
                  </a:lnTo>
                  <a:lnTo>
                    <a:pt x="341" y="368"/>
                  </a:lnTo>
                  <a:moveTo>
                    <a:pt x="139" y="127"/>
                  </a:moveTo>
                  <a:lnTo>
                    <a:pt x="101" y="89"/>
                  </a:lnTo>
                  <a:lnTo>
                    <a:pt x="139" y="38"/>
                  </a:lnTo>
                  <a:lnTo>
                    <a:pt x="189" y="89"/>
                  </a:lnTo>
                  <a:lnTo>
                    <a:pt x="139" y="127"/>
                  </a:lnTo>
                  <a:moveTo>
                    <a:pt x="151" y="0"/>
                  </a:moveTo>
                  <a:lnTo>
                    <a:pt x="0" y="165"/>
                  </a:lnTo>
                  <a:lnTo>
                    <a:pt x="278" y="444"/>
                  </a:lnTo>
                  <a:lnTo>
                    <a:pt x="443" y="292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49" name="Freeform 72">
              <a:extLst>
                <a:ext uri="{FF2B5EF4-FFF2-40B4-BE49-F238E27FC236}">
                  <a16:creationId xmlns:a16="http://schemas.microsoft.com/office/drawing/2014/main" id="{470A3C26-8DE0-4AC6-881F-0E2439993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0 h 89"/>
                <a:gd name="T2" fmla="*/ 0 w 88"/>
                <a:gd name="T3" fmla="*/ 2147483647 h 89"/>
                <a:gd name="T4" fmla="*/ 2147483647 w 88"/>
                <a:gd name="T5" fmla="*/ 2147483647 h 89"/>
                <a:gd name="T6" fmla="*/ 2147483647 w 88"/>
                <a:gd name="T7" fmla="*/ 2147483647 h 89"/>
                <a:gd name="T8" fmla="*/ 2147483647 w 88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0"/>
                  </a:moveTo>
                  <a:lnTo>
                    <a:pt x="0" y="51"/>
                  </a:lnTo>
                  <a:lnTo>
                    <a:pt x="38" y="89"/>
                  </a:lnTo>
                  <a:lnTo>
                    <a:pt x="88" y="5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9B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0" name="Freeform 73">
              <a:extLst>
                <a:ext uri="{FF2B5EF4-FFF2-40B4-BE49-F238E27FC236}">
                  <a16:creationId xmlns:a16="http://schemas.microsoft.com/office/drawing/2014/main" id="{C025EE79-4C6D-418B-9A8C-2BC94EE5F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6337" y="4249738"/>
              <a:ext cx="139700" cy="141287"/>
            </a:xfrm>
            <a:custGeom>
              <a:avLst/>
              <a:gdLst>
                <a:gd name="T0" fmla="*/ 2147483647 w 88"/>
                <a:gd name="T1" fmla="*/ 0 h 89"/>
                <a:gd name="T2" fmla="*/ 0 w 88"/>
                <a:gd name="T3" fmla="*/ 2147483647 h 89"/>
                <a:gd name="T4" fmla="*/ 2147483647 w 88"/>
                <a:gd name="T5" fmla="*/ 2147483647 h 89"/>
                <a:gd name="T6" fmla="*/ 2147483647 w 88"/>
                <a:gd name="T7" fmla="*/ 2147483647 h 89"/>
                <a:gd name="T8" fmla="*/ 2147483647 w 88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9">
                  <a:moveTo>
                    <a:pt x="38" y="0"/>
                  </a:moveTo>
                  <a:lnTo>
                    <a:pt x="0" y="51"/>
                  </a:lnTo>
                  <a:lnTo>
                    <a:pt x="38" y="89"/>
                  </a:lnTo>
                  <a:lnTo>
                    <a:pt x="88" y="51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1" name="Freeform 74">
              <a:extLst>
                <a:ext uri="{FF2B5EF4-FFF2-40B4-BE49-F238E27FC236}">
                  <a16:creationId xmlns:a16="http://schemas.microsoft.com/office/drawing/2014/main" id="{F06EAA6F-72CD-47DC-ABB8-D7629C3F7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0 h 101"/>
                <a:gd name="T2" fmla="*/ 0 w 114"/>
                <a:gd name="T3" fmla="*/ 0 h 101"/>
                <a:gd name="T4" fmla="*/ 2147483647 w 114"/>
                <a:gd name="T5" fmla="*/ 2147483647 h 101"/>
                <a:gd name="T6" fmla="*/ 2147483647 w 114"/>
                <a:gd name="T7" fmla="*/ 2147483647 h 101"/>
                <a:gd name="T8" fmla="*/ 2147483647 w 114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3" y="0"/>
                  </a:moveTo>
                  <a:lnTo>
                    <a:pt x="0" y="0"/>
                  </a:lnTo>
                  <a:lnTo>
                    <a:pt x="102" y="101"/>
                  </a:lnTo>
                  <a:lnTo>
                    <a:pt x="114" y="8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2" name="Freeform 75">
              <a:extLst>
                <a:ext uri="{FF2B5EF4-FFF2-40B4-BE49-F238E27FC236}">
                  <a16:creationId xmlns:a16="http://schemas.microsoft.com/office/drawing/2014/main" id="{F0162840-2B3E-4AA7-91D6-71FB4B994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37" y="4351338"/>
              <a:ext cx="180975" cy="160337"/>
            </a:xfrm>
            <a:custGeom>
              <a:avLst/>
              <a:gdLst>
                <a:gd name="T0" fmla="*/ 2147483647 w 114"/>
                <a:gd name="T1" fmla="*/ 0 h 101"/>
                <a:gd name="T2" fmla="*/ 0 w 114"/>
                <a:gd name="T3" fmla="*/ 0 h 101"/>
                <a:gd name="T4" fmla="*/ 2147483647 w 114"/>
                <a:gd name="T5" fmla="*/ 2147483647 h 101"/>
                <a:gd name="T6" fmla="*/ 2147483647 w 114"/>
                <a:gd name="T7" fmla="*/ 2147483647 h 101"/>
                <a:gd name="T8" fmla="*/ 2147483647 w 114"/>
                <a:gd name="T9" fmla="*/ 0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" h="101">
                  <a:moveTo>
                    <a:pt x="13" y="0"/>
                  </a:moveTo>
                  <a:lnTo>
                    <a:pt x="0" y="0"/>
                  </a:lnTo>
                  <a:lnTo>
                    <a:pt x="102" y="101"/>
                  </a:lnTo>
                  <a:lnTo>
                    <a:pt x="114" y="89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3" name="Freeform 76">
              <a:extLst>
                <a:ext uri="{FF2B5EF4-FFF2-40B4-BE49-F238E27FC236}">
                  <a16:creationId xmlns:a16="http://schemas.microsoft.com/office/drawing/2014/main" id="{E8556E17-0F1D-4B11-8BC9-B8E0B4C97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0 h 279"/>
                <a:gd name="T2" fmla="*/ 0 w 279"/>
                <a:gd name="T3" fmla="*/ 2147483647 h 279"/>
                <a:gd name="T4" fmla="*/ 2147483647 w 279"/>
                <a:gd name="T5" fmla="*/ 2147483647 h 279"/>
                <a:gd name="T6" fmla="*/ 2147483647 w 279"/>
                <a:gd name="T7" fmla="*/ 2147483647 h 279"/>
                <a:gd name="T8" fmla="*/ 2147483647 w 279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13" y="0"/>
                  </a:moveTo>
                  <a:lnTo>
                    <a:pt x="0" y="13"/>
                  </a:lnTo>
                  <a:lnTo>
                    <a:pt x="266" y="279"/>
                  </a:lnTo>
                  <a:lnTo>
                    <a:pt x="279" y="26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9A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4" name="Freeform 77">
              <a:extLst>
                <a:ext uri="{FF2B5EF4-FFF2-40B4-BE49-F238E27FC236}">
                  <a16:creationId xmlns:a16="http://schemas.microsoft.com/office/drawing/2014/main" id="{E40D1C52-F53D-4F7F-AAD8-C9267CAA9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2" y="4330700"/>
              <a:ext cx="442913" cy="442912"/>
            </a:xfrm>
            <a:custGeom>
              <a:avLst/>
              <a:gdLst>
                <a:gd name="T0" fmla="*/ 2147483647 w 279"/>
                <a:gd name="T1" fmla="*/ 0 h 279"/>
                <a:gd name="T2" fmla="*/ 0 w 279"/>
                <a:gd name="T3" fmla="*/ 2147483647 h 279"/>
                <a:gd name="T4" fmla="*/ 2147483647 w 279"/>
                <a:gd name="T5" fmla="*/ 2147483647 h 279"/>
                <a:gd name="T6" fmla="*/ 2147483647 w 279"/>
                <a:gd name="T7" fmla="*/ 2147483647 h 279"/>
                <a:gd name="T8" fmla="*/ 2147483647 w 279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79">
                  <a:moveTo>
                    <a:pt x="13" y="0"/>
                  </a:moveTo>
                  <a:lnTo>
                    <a:pt x="0" y="13"/>
                  </a:lnTo>
                  <a:lnTo>
                    <a:pt x="266" y="279"/>
                  </a:lnTo>
                  <a:lnTo>
                    <a:pt x="279" y="26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5" name="Freeform 78">
              <a:extLst>
                <a:ext uri="{FF2B5EF4-FFF2-40B4-BE49-F238E27FC236}">
                  <a16:creationId xmlns:a16="http://schemas.microsoft.com/office/drawing/2014/main" id="{EB171058-DF83-4A91-8CE4-2766C1AA8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0 w 266"/>
                <a:gd name="T1" fmla="*/ 0 h 266"/>
                <a:gd name="T2" fmla="*/ 0 w 266"/>
                <a:gd name="T3" fmla="*/ 0 h 266"/>
                <a:gd name="T4" fmla="*/ 2147483647 w 266"/>
                <a:gd name="T5" fmla="*/ 2147483647 h 266"/>
                <a:gd name="T6" fmla="*/ 2147483647 w 266"/>
                <a:gd name="T7" fmla="*/ 2147483647 h 266"/>
                <a:gd name="T8" fmla="*/ 0 w 266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0" y="0"/>
                  </a:moveTo>
                  <a:lnTo>
                    <a:pt x="0" y="0"/>
                  </a:lnTo>
                  <a:lnTo>
                    <a:pt x="266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6" name="Freeform 79">
              <a:extLst>
                <a:ext uri="{FF2B5EF4-FFF2-40B4-BE49-F238E27FC236}">
                  <a16:creationId xmlns:a16="http://schemas.microsoft.com/office/drawing/2014/main" id="{686D746F-5DE4-489C-9980-1D20E064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2" y="4371975"/>
              <a:ext cx="422275" cy="422275"/>
            </a:xfrm>
            <a:custGeom>
              <a:avLst/>
              <a:gdLst>
                <a:gd name="T0" fmla="*/ 0 w 266"/>
                <a:gd name="T1" fmla="*/ 0 h 266"/>
                <a:gd name="T2" fmla="*/ 0 w 266"/>
                <a:gd name="T3" fmla="*/ 0 h 266"/>
                <a:gd name="T4" fmla="*/ 2147483647 w 266"/>
                <a:gd name="T5" fmla="*/ 2147483647 h 266"/>
                <a:gd name="T6" fmla="*/ 2147483647 w 266"/>
                <a:gd name="T7" fmla="*/ 2147483647 h 266"/>
                <a:gd name="T8" fmla="*/ 0 w 266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66">
                  <a:moveTo>
                    <a:pt x="0" y="0"/>
                  </a:moveTo>
                  <a:lnTo>
                    <a:pt x="0" y="0"/>
                  </a:lnTo>
                  <a:lnTo>
                    <a:pt x="266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7" name="Freeform 80">
              <a:extLst>
                <a:ext uri="{FF2B5EF4-FFF2-40B4-BE49-F238E27FC236}">
                  <a16:creationId xmlns:a16="http://schemas.microsoft.com/office/drawing/2014/main" id="{03F7572F-E3A2-4161-ABCD-2C28DD3E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0 h 279"/>
                <a:gd name="T2" fmla="*/ 0 w 278"/>
                <a:gd name="T3" fmla="*/ 2147483647 h 279"/>
                <a:gd name="T4" fmla="*/ 2147483647 w 278"/>
                <a:gd name="T5" fmla="*/ 2147483647 h 279"/>
                <a:gd name="T6" fmla="*/ 2147483647 w 278"/>
                <a:gd name="T7" fmla="*/ 2147483647 h 279"/>
                <a:gd name="T8" fmla="*/ 2147483647 w 278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12" y="0"/>
                  </a:moveTo>
                  <a:lnTo>
                    <a:pt x="0" y="13"/>
                  </a:lnTo>
                  <a:lnTo>
                    <a:pt x="265" y="279"/>
                  </a:lnTo>
                  <a:lnTo>
                    <a:pt x="278" y="26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8" name="Freeform 81">
              <a:extLst>
                <a:ext uri="{FF2B5EF4-FFF2-40B4-BE49-F238E27FC236}">
                  <a16:creationId xmlns:a16="http://schemas.microsoft.com/office/drawing/2014/main" id="{9D1AAAC9-82FB-4CC5-94D2-EA9EC8807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4391025"/>
              <a:ext cx="441325" cy="442912"/>
            </a:xfrm>
            <a:custGeom>
              <a:avLst/>
              <a:gdLst>
                <a:gd name="T0" fmla="*/ 2147483647 w 278"/>
                <a:gd name="T1" fmla="*/ 0 h 279"/>
                <a:gd name="T2" fmla="*/ 0 w 278"/>
                <a:gd name="T3" fmla="*/ 2147483647 h 279"/>
                <a:gd name="T4" fmla="*/ 2147483647 w 278"/>
                <a:gd name="T5" fmla="*/ 2147483647 h 279"/>
                <a:gd name="T6" fmla="*/ 2147483647 w 278"/>
                <a:gd name="T7" fmla="*/ 2147483647 h 279"/>
                <a:gd name="T8" fmla="*/ 2147483647 w 278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79">
                  <a:moveTo>
                    <a:pt x="12" y="0"/>
                  </a:moveTo>
                  <a:lnTo>
                    <a:pt x="0" y="13"/>
                  </a:lnTo>
                  <a:lnTo>
                    <a:pt x="265" y="279"/>
                  </a:lnTo>
                  <a:lnTo>
                    <a:pt x="278" y="26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59" name="Freeform 82">
              <a:extLst>
                <a:ext uri="{FF2B5EF4-FFF2-40B4-BE49-F238E27FC236}">
                  <a16:creationId xmlns:a16="http://schemas.microsoft.com/office/drawing/2014/main" id="{6BD902EF-6B4E-4FB3-B95D-8C0C3D116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0 w 266"/>
                <a:gd name="T1" fmla="*/ 0 h 279"/>
                <a:gd name="T2" fmla="*/ 0 w 266"/>
                <a:gd name="T3" fmla="*/ 2147483647 h 279"/>
                <a:gd name="T4" fmla="*/ 2147483647 w 266"/>
                <a:gd name="T5" fmla="*/ 2147483647 h 279"/>
                <a:gd name="T6" fmla="*/ 2147483647 w 266"/>
                <a:gd name="T7" fmla="*/ 2147483647 h 279"/>
                <a:gd name="T8" fmla="*/ 0 w 266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0" y="0"/>
                  </a:moveTo>
                  <a:lnTo>
                    <a:pt x="0" y="12"/>
                  </a:lnTo>
                  <a:lnTo>
                    <a:pt x="253" y="279"/>
                  </a:lnTo>
                  <a:lnTo>
                    <a:pt x="266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0" name="Freeform 83">
              <a:extLst>
                <a:ext uri="{FF2B5EF4-FFF2-40B4-BE49-F238E27FC236}">
                  <a16:creationId xmlns:a16="http://schemas.microsoft.com/office/drawing/2014/main" id="{376DFA27-096A-4FDA-B830-76282C069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7" y="4432300"/>
              <a:ext cx="422275" cy="442912"/>
            </a:xfrm>
            <a:custGeom>
              <a:avLst/>
              <a:gdLst>
                <a:gd name="T0" fmla="*/ 0 w 266"/>
                <a:gd name="T1" fmla="*/ 0 h 279"/>
                <a:gd name="T2" fmla="*/ 0 w 266"/>
                <a:gd name="T3" fmla="*/ 2147483647 h 279"/>
                <a:gd name="T4" fmla="*/ 2147483647 w 266"/>
                <a:gd name="T5" fmla="*/ 2147483647 h 279"/>
                <a:gd name="T6" fmla="*/ 2147483647 w 266"/>
                <a:gd name="T7" fmla="*/ 2147483647 h 279"/>
                <a:gd name="T8" fmla="*/ 0 w 266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" h="279">
                  <a:moveTo>
                    <a:pt x="0" y="0"/>
                  </a:moveTo>
                  <a:lnTo>
                    <a:pt x="0" y="12"/>
                  </a:lnTo>
                  <a:lnTo>
                    <a:pt x="253" y="279"/>
                  </a:lnTo>
                  <a:lnTo>
                    <a:pt x="266" y="26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1" name="Freeform 84">
              <a:extLst>
                <a:ext uri="{FF2B5EF4-FFF2-40B4-BE49-F238E27FC236}">
                  <a16:creationId xmlns:a16="http://schemas.microsoft.com/office/drawing/2014/main" id="{A2AE938E-B374-4F01-B023-7B597E697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5" y="4692650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2" name="Freeform 85">
              <a:extLst>
                <a:ext uri="{FF2B5EF4-FFF2-40B4-BE49-F238E27FC236}">
                  <a16:creationId xmlns:a16="http://schemas.microsoft.com/office/drawing/2014/main" id="{0403E2A2-FFAC-4F40-9C53-F384AB69C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2" y="4794250"/>
              <a:ext cx="200025" cy="201612"/>
            </a:xfrm>
            <a:custGeom>
              <a:avLst/>
              <a:gdLst>
                <a:gd name="T0" fmla="*/ 2147483647 w 10"/>
                <a:gd name="T1" fmla="*/ 0 h 10"/>
                <a:gd name="T2" fmla="*/ 2147483647 w 10"/>
                <a:gd name="T3" fmla="*/ 2147483647 h 10"/>
                <a:gd name="T4" fmla="*/ 2147483647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2147483647 w 10"/>
                <a:gd name="T19" fmla="*/ 2147483647 h 10"/>
                <a:gd name="T20" fmla="*/ 2147483647 w 10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3" name="Freeform 86">
              <a:extLst>
                <a:ext uri="{FF2B5EF4-FFF2-40B4-BE49-F238E27FC236}">
                  <a16:creationId xmlns:a16="http://schemas.microsoft.com/office/drawing/2014/main" id="{485F295A-D9F0-45AE-99D0-A7391578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4532313"/>
              <a:ext cx="742950" cy="1308100"/>
            </a:xfrm>
            <a:custGeom>
              <a:avLst/>
              <a:gdLst>
                <a:gd name="T0" fmla="*/ 2147483647 w 468"/>
                <a:gd name="T1" fmla="*/ 2147483647 h 824"/>
                <a:gd name="T2" fmla="*/ 2147483647 w 468"/>
                <a:gd name="T3" fmla="*/ 2147483647 h 824"/>
                <a:gd name="T4" fmla="*/ 2147483647 w 468"/>
                <a:gd name="T5" fmla="*/ 2147483647 h 824"/>
                <a:gd name="T6" fmla="*/ 2147483647 w 468"/>
                <a:gd name="T7" fmla="*/ 2147483647 h 824"/>
                <a:gd name="T8" fmla="*/ 0 w 468"/>
                <a:gd name="T9" fmla="*/ 2147483647 h 824"/>
                <a:gd name="T10" fmla="*/ 2147483647 w 468"/>
                <a:gd name="T11" fmla="*/ 2147483647 h 824"/>
                <a:gd name="T12" fmla="*/ 2147483647 w 468"/>
                <a:gd name="T13" fmla="*/ 2147483647 h 824"/>
                <a:gd name="T14" fmla="*/ 2147483647 w 468"/>
                <a:gd name="T15" fmla="*/ 2147483647 h 824"/>
                <a:gd name="T16" fmla="*/ 2147483647 w 468"/>
                <a:gd name="T17" fmla="*/ 2147483647 h 824"/>
                <a:gd name="T18" fmla="*/ 2147483647 w 468"/>
                <a:gd name="T19" fmla="*/ 2147483647 h 824"/>
                <a:gd name="T20" fmla="*/ 2147483647 w 468"/>
                <a:gd name="T21" fmla="*/ 2147483647 h 824"/>
                <a:gd name="T22" fmla="*/ 2147483647 w 468"/>
                <a:gd name="T23" fmla="*/ 2147483647 h 824"/>
                <a:gd name="T24" fmla="*/ 2147483647 w 468"/>
                <a:gd name="T25" fmla="*/ 2147483647 h 824"/>
                <a:gd name="T26" fmla="*/ 2147483647 w 468"/>
                <a:gd name="T27" fmla="*/ 2147483647 h 824"/>
                <a:gd name="T28" fmla="*/ 2147483647 w 468"/>
                <a:gd name="T29" fmla="*/ 2147483647 h 824"/>
                <a:gd name="T30" fmla="*/ 2147483647 w 468"/>
                <a:gd name="T31" fmla="*/ 0 h 824"/>
                <a:gd name="T32" fmla="*/ 2147483647 w 468"/>
                <a:gd name="T33" fmla="*/ 2147483647 h 824"/>
                <a:gd name="T34" fmla="*/ 2147483647 w 468"/>
                <a:gd name="T35" fmla="*/ 2147483647 h 8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68" h="824">
                  <a:moveTo>
                    <a:pt x="215" y="127"/>
                  </a:moveTo>
                  <a:lnTo>
                    <a:pt x="127" y="228"/>
                  </a:lnTo>
                  <a:lnTo>
                    <a:pt x="101" y="304"/>
                  </a:lnTo>
                  <a:lnTo>
                    <a:pt x="101" y="406"/>
                  </a:lnTo>
                  <a:lnTo>
                    <a:pt x="0" y="761"/>
                  </a:lnTo>
                  <a:lnTo>
                    <a:pt x="190" y="824"/>
                  </a:lnTo>
                  <a:lnTo>
                    <a:pt x="279" y="482"/>
                  </a:lnTo>
                  <a:lnTo>
                    <a:pt x="456" y="292"/>
                  </a:lnTo>
                  <a:lnTo>
                    <a:pt x="468" y="228"/>
                  </a:lnTo>
                  <a:lnTo>
                    <a:pt x="443" y="63"/>
                  </a:lnTo>
                  <a:lnTo>
                    <a:pt x="291" y="216"/>
                  </a:lnTo>
                  <a:lnTo>
                    <a:pt x="279" y="228"/>
                  </a:lnTo>
                  <a:lnTo>
                    <a:pt x="342" y="101"/>
                  </a:lnTo>
                  <a:lnTo>
                    <a:pt x="355" y="13"/>
                  </a:lnTo>
                  <a:lnTo>
                    <a:pt x="329" y="0"/>
                  </a:lnTo>
                  <a:lnTo>
                    <a:pt x="266" y="63"/>
                  </a:lnTo>
                  <a:lnTo>
                    <a:pt x="215" y="127"/>
                  </a:lnTo>
                  <a:close/>
                </a:path>
              </a:pathLst>
            </a:custGeom>
            <a:solidFill>
              <a:srgbClr val="FB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4" name="Freeform 87">
              <a:extLst>
                <a:ext uri="{FF2B5EF4-FFF2-40B4-BE49-F238E27FC236}">
                  <a16:creationId xmlns:a16="http://schemas.microsoft.com/office/drawing/2014/main" id="{C83F8678-2455-4285-B95C-BDB2B6B38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7" y="4572000"/>
              <a:ext cx="80963" cy="80962"/>
            </a:xfrm>
            <a:custGeom>
              <a:avLst/>
              <a:gdLst>
                <a:gd name="T0" fmla="*/ 0 w 51"/>
                <a:gd name="T1" fmla="*/ 2147483647 h 51"/>
                <a:gd name="T2" fmla="*/ 2147483647 w 51"/>
                <a:gd name="T3" fmla="*/ 2147483647 h 51"/>
                <a:gd name="T4" fmla="*/ 2147483647 w 51"/>
                <a:gd name="T5" fmla="*/ 2147483647 h 51"/>
                <a:gd name="T6" fmla="*/ 2147483647 w 51"/>
                <a:gd name="T7" fmla="*/ 0 h 51"/>
                <a:gd name="T8" fmla="*/ 0 w 51"/>
                <a:gd name="T9" fmla="*/ 2147483647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0" y="38"/>
                  </a:moveTo>
                  <a:lnTo>
                    <a:pt x="51" y="51"/>
                  </a:lnTo>
                  <a:lnTo>
                    <a:pt x="51" y="13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EF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5" name="Freeform 88">
              <a:extLst>
                <a:ext uri="{FF2B5EF4-FFF2-40B4-BE49-F238E27FC236}">
                  <a16:creationId xmlns:a16="http://schemas.microsoft.com/office/drawing/2014/main" id="{9EED716C-02D6-461C-9B9B-FBC6DCE5E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7" y="4673600"/>
              <a:ext cx="482600" cy="1166812"/>
            </a:xfrm>
            <a:custGeom>
              <a:avLst/>
              <a:gdLst>
                <a:gd name="T0" fmla="*/ 0 w 304"/>
                <a:gd name="T1" fmla="*/ 2147483647 h 735"/>
                <a:gd name="T2" fmla="*/ 2147483647 w 304"/>
                <a:gd name="T3" fmla="*/ 2147483647 h 735"/>
                <a:gd name="T4" fmla="*/ 2147483647 w 304"/>
                <a:gd name="T5" fmla="*/ 2147483647 h 735"/>
                <a:gd name="T6" fmla="*/ 2147483647 w 304"/>
                <a:gd name="T7" fmla="*/ 0 h 735"/>
                <a:gd name="T8" fmla="*/ 2147483647 w 304"/>
                <a:gd name="T9" fmla="*/ 2147483647 h 735"/>
                <a:gd name="T10" fmla="*/ 2147483647 w 304"/>
                <a:gd name="T11" fmla="*/ 2147483647 h 735"/>
                <a:gd name="T12" fmla="*/ 2147483647 w 304"/>
                <a:gd name="T13" fmla="*/ 2147483647 h 735"/>
                <a:gd name="T14" fmla="*/ 0 w 304"/>
                <a:gd name="T15" fmla="*/ 2147483647 h 7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4" h="735">
                  <a:moveTo>
                    <a:pt x="0" y="722"/>
                  </a:moveTo>
                  <a:lnTo>
                    <a:pt x="102" y="342"/>
                  </a:lnTo>
                  <a:lnTo>
                    <a:pt x="266" y="139"/>
                  </a:lnTo>
                  <a:lnTo>
                    <a:pt x="304" y="0"/>
                  </a:lnTo>
                  <a:lnTo>
                    <a:pt x="279" y="152"/>
                  </a:lnTo>
                  <a:lnTo>
                    <a:pt x="140" y="393"/>
                  </a:lnTo>
                  <a:lnTo>
                    <a:pt x="51" y="735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6" name="Freeform 89">
              <a:extLst>
                <a:ext uri="{FF2B5EF4-FFF2-40B4-BE49-F238E27FC236}">
                  <a16:creationId xmlns:a16="http://schemas.microsoft.com/office/drawing/2014/main" id="{6132760A-D59B-4AD5-806D-6E32E6D3A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7" y="4833938"/>
              <a:ext cx="160338" cy="180975"/>
            </a:xfrm>
            <a:custGeom>
              <a:avLst/>
              <a:gdLst>
                <a:gd name="T0" fmla="*/ 2147483647 w 101"/>
                <a:gd name="T1" fmla="*/ 0 h 114"/>
                <a:gd name="T2" fmla="*/ 0 w 101"/>
                <a:gd name="T3" fmla="*/ 2147483647 h 114"/>
                <a:gd name="T4" fmla="*/ 2147483647 w 101"/>
                <a:gd name="T5" fmla="*/ 2147483647 h 114"/>
                <a:gd name="T6" fmla="*/ 2147483647 w 101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" h="114">
                  <a:moveTo>
                    <a:pt x="101" y="0"/>
                  </a:moveTo>
                  <a:lnTo>
                    <a:pt x="0" y="114"/>
                  </a:lnTo>
                  <a:lnTo>
                    <a:pt x="76" y="38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7" name="Freeform 90">
              <a:extLst>
                <a:ext uri="{FF2B5EF4-FFF2-40B4-BE49-F238E27FC236}">
                  <a16:creationId xmlns:a16="http://schemas.microsoft.com/office/drawing/2014/main" id="{F13D8F92-C360-4708-B7D6-FBF65369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" y="3727450"/>
              <a:ext cx="1306513" cy="744537"/>
            </a:xfrm>
            <a:custGeom>
              <a:avLst/>
              <a:gdLst>
                <a:gd name="T0" fmla="*/ 2147483647 w 823"/>
                <a:gd name="T1" fmla="*/ 2147483647 h 469"/>
                <a:gd name="T2" fmla="*/ 2147483647 w 823"/>
                <a:gd name="T3" fmla="*/ 2147483647 h 469"/>
                <a:gd name="T4" fmla="*/ 2147483647 w 823"/>
                <a:gd name="T5" fmla="*/ 2147483647 h 469"/>
                <a:gd name="T6" fmla="*/ 2147483647 w 823"/>
                <a:gd name="T7" fmla="*/ 2147483647 h 469"/>
                <a:gd name="T8" fmla="*/ 2147483647 w 823"/>
                <a:gd name="T9" fmla="*/ 2147483647 h 469"/>
                <a:gd name="T10" fmla="*/ 0 w 823"/>
                <a:gd name="T11" fmla="*/ 2147483647 h 469"/>
                <a:gd name="T12" fmla="*/ 2147483647 w 823"/>
                <a:gd name="T13" fmla="*/ 2147483647 h 469"/>
                <a:gd name="T14" fmla="*/ 2147483647 w 823"/>
                <a:gd name="T15" fmla="*/ 2147483647 h 469"/>
                <a:gd name="T16" fmla="*/ 2147483647 w 823"/>
                <a:gd name="T17" fmla="*/ 0 h 469"/>
                <a:gd name="T18" fmla="*/ 2147483647 w 823"/>
                <a:gd name="T19" fmla="*/ 2147483647 h 469"/>
                <a:gd name="T20" fmla="*/ 2147483647 w 823"/>
                <a:gd name="T21" fmla="*/ 2147483647 h 469"/>
                <a:gd name="T22" fmla="*/ 2147483647 w 823"/>
                <a:gd name="T23" fmla="*/ 2147483647 h 469"/>
                <a:gd name="T24" fmla="*/ 2147483647 w 823"/>
                <a:gd name="T25" fmla="*/ 2147483647 h 469"/>
                <a:gd name="T26" fmla="*/ 2147483647 w 823"/>
                <a:gd name="T27" fmla="*/ 2147483647 h 469"/>
                <a:gd name="T28" fmla="*/ 2147483647 w 823"/>
                <a:gd name="T29" fmla="*/ 2147483647 h 469"/>
                <a:gd name="T30" fmla="*/ 2147483647 w 823"/>
                <a:gd name="T31" fmla="*/ 2147483647 h 469"/>
                <a:gd name="T32" fmla="*/ 2147483647 w 823"/>
                <a:gd name="T33" fmla="*/ 2147483647 h 469"/>
                <a:gd name="T34" fmla="*/ 2147483647 w 823"/>
                <a:gd name="T35" fmla="*/ 2147483647 h 4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23" h="469">
                  <a:moveTo>
                    <a:pt x="709" y="253"/>
                  </a:moveTo>
                  <a:lnTo>
                    <a:pt x="595" y="342"/>
                  </a:lnTo>
                  <a:lnTo>
                    <a:pt x="519" y="380"/>
                  </a:lnTo>
                  <a:lnTo>
                    <a:pt x="418" y="368"/>
                  </a:lnTo>
                  <a:lnTo>
                    <a:pt x="63" y="469"/>
                  </a:lnTo>
                  <a:lnTo>
                    <a:pt x="0" y="279"/>
                  </a:lnTo>
                  <a:lnTo>
                    <a:pt x="355" y="203"/>
                  </a:lnTo>
                  <a:lnTo>
                    <a:pt x="545" y="25"/>
                  </a:lnTo>
                  <a:lnTo>
                    <a:pt x="595" y="0"/>
                  </a:lnTo>
                  <a:lnTo>
                    <a:pt x="772" y="38"/>
                  </a:lnTo>
                  <a:lnTo>
                    <a:pt x="620" y="190"/>
                  </a:lnTo>
                  <a:lnTo>
                    <a:pt x="595" y="203"/>
                  </a:lnTo>
                  <a:lnTo>
                    <a:pt x="722" y="127"/>
                  </a:lnTo>
                  <a:lnTo>
                    <a:pt x="810" y="114"/>
                  </a:lnTo>
                  <a:lnTo>
                    <a:pt x="823" y="152"/>
                  </a:lnTo>
                  <a:lnTo>
                    <a:pt x="772" y="203"/>
                  </a:lnTo>
                  <a:lnTo>
                    <a:pt x="709" y="253"/>
                  </a:lnTo>
                  <a:close/>
                </a:path>
              </a:pathLst>
            </a:custGeom>
            <a:solidFill>
              <a:srgbClr val="FBD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8" name="Freeform 91">
              <a:extLst>
                <a:ext uri="{FF2B5EF4-FFF2-40B4-BE49-F238E27FC236}">
                  <a16:creationId xmlns:a16="http://schemas.microsoft.com/office/drawing/2014/main" id="{6D7B1B94-DB04-4E74-BFB4-523C40729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3929063"/>
              <a:ext cx="100013" cy="100012"/>
            </a:xfrm>
            <a:custGeom>
              <a:avLst/>
              <a:gdLst>
                <a:gd name="T0" fmla="*/ 2147483647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0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63">
                  <a:moveTo>
                    <a:pt x="25" y="63"/>
                  </a:moveTo>
                  <a:lnTo>
                    <a:pt x="0" y="12"/>
                  </a:lnTo>
                  <a:lnTo>
                    <a:pt x="51" y="0"/>
                  </a:lnTo>
                  <a:lnTo>
                    <a:pt x="63" y="25"/>
                  </a:lnTo>
                  <a:lnTo>
                    <a:pt x="25" y="63"/>
                  </a:lnTo>
                  <a:close/>
                </a:path>
              </a:pathLst>
            </a:custGeom>
            <a:solidFill>
              <a:srgbClr val="FEF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69" name="Freeform 92">
              <a:extLst>
                <a:ext uri="{FF2B5EF4-FFF2-40B4-BE49-F238E27FC236}">
                  <a16:creationId xmlns:a16="http://schemas.microsoft.com/office/drawing/2014/main" id="{6F6D5141-0B68-4373-9186-A40A7C2C5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7" y="3767138"/>
              <a:ext cx="1165225" cy="482600"/>
            </a:xfrm>
            <a:custGeom>
              <a:avLst/>
              <a:gdLst>
                <a:gd name="T0" fmla="*/ 2147483647 w 734"/>
                <a:gd name="T1" fmla="*/ 2147483647 h 304"/>
                <a:gd name="T2" fmla="*/ 2147483647 w 734"/>
                <a:gd name="T3" fmla="*/ 2147483647 h 304"/>
                <a:gd name="T4" fmla="*/ 2147483647 w 734"/>
                <a:gd name="T5" fmla="*/ 2147483647 h 304"/>
                <a:gd name="T6" fmla="*/ 2147483647 w 734"/>
                <a:gd name="T7" fmla="*/ 0 h 304"/>
                <a:gd name="T8" fmla="*/ 2147483647 w 734"/>
                <a:gd name="T9" fmla="*/ 2147483647 h 304"/>
                <a:gd name="T10" fmla="*/ 2147483647 w 734"/>
                <a:gd name="T11" fmla="*/ 2147483647 h 304"/>
                <a:gd name="T12" fmla="*/ 0 w 734"/>
                <a:gd name="T13" fmla="*/ 2147483647 h 304"/>
                <a:gd name="T14" fmla="*/ 2147483647 w 734"/>
                <a:gd name="T15" fmla="*/ 2147483647 h 3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4" h="304">
                  <a:moveTo>
                    <a:pt x="25" y="304"/>
                  </a:moveTo>
                  <a:lnTo>
                    <a:pt x="405" y="216"/>
                  </a:lnTo>
                  <a:lnTo>
                    <a:pt x="608" y="51"/>
                  </a:lnTo>
                  <a:lnTo>
                    <a:pt x="734" y="0"/>
                  </a:lnTo>
                  <a:lnTo>
                    <a:pt x="595" y="26"/>
                  </a:lnTo>
                  <a:lnTo>
                    <a:pt x="355" y="178"/>
                  </a:lnTo>
                  <a:lnTo>
                    <a:pt x="0" y="254"/>
                  </a:lnTo>
                  <a:lnTo>
                    <a:pt x="25" y="304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0" name="Freeform 93">
              <a:extLst>
                <a:ext uri="{FF2B5EF4-FFF2-40B4-BE49-F238E27FC236}">
                  <a16:creationId xmlns:a16="http://schemas.microsoft.com/office/drawing/2014/main" id="{2B7B3BD1-BA5A-4C3B-8F02-8A48F4697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4008438"/>
              <a:ext cx="180975" cy="161925"/>
            </a:xfrm>
            <a:custGeom>
              <a:avLst/>
              <a:gdLst>
                <a:gd name="T0" fmla="*/ 2147483647 w 114"/>
                <a:gd name="T1" fmla="*/ 0 h 102"/>
                <a:gd name="T2" fmla="*/ 0 w 114"/>
                <a:gd name="T3" fmla="*/ 2147483647 h 102"/>
                <a:gd name="T4" fmla="*/ 2147483647 w 114"/>
                <a:gd name="T5" fmla="*/ 2147483647 h 102"/>
                <a:gd name="T6" fmla="*/ 2147483647 w 114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" h="102">
                  <a:moveTo>
                    <a:pt x="114" y="0"/>
                  </a:moveTo>
                  <a:lnTo>
                    <a:pt x="0" y="102"/>
                  </a:lnTo>
                  <a:lnTo>
                    <a:pt x="76" y="1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7BF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1" name="Freeform 94">
              <a:extLst>
                <a:ext uri="{FF2B5EF4-FFF2-40B4-BE49-F238E27FC236}">
                  <a16:creationId xmlns:a16="http://schemas.microsoft.com/office/drawing/2014/main" id="{ED346D20-D326-4568-95DC-77DEEF3E3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975" y="5297488"/>
              <a:ext cx="482600" cy="201612"/>
            </a:xfrm>
            <a:custGeom>
              <a:avLst/>
              <a:gdLst>
                <a:gd name="T0" fmla="*/ 2147483647 w 304"/>
                <a:gd name="T1" fmla="*/ 2147483647 h 127"/>
                <a:gd name="T2" fmla="*/ 2147483647 w 304"/>
                <a:gd name="T3" fmla="*/ 2147483647 h 127"/>
                <a:gd name="T4" fmla="*/ 2147483647 w 304"/>
                <a:gd name="T5" fmla="*/ 0 h 127"/>
                <a:gd name="T6" fmla="*/ 0 w 304"/>
                <a:gd name="T7" fmla="*/ 2147483647 h 127"/>
                <a:gd name="T8" fmla="*/ 2147483647 w 304"/>
                <a:gd name="T9" fmla="*/ 2147483647 h 1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127">
                  <a:moveTo>
                    <a:pt x="291" y="127"/>
                  </a:moveTo>
                  <a:lnTo>
                    <a:pt x="304" y="38"/>
                  </a:lnTo>
                  <a:lnTo>
                    <a:pt x="25" y="0"/>
                  </a:lnTo>
                  <a:lnTo>
                    <a:pt x="0" y="76"/>
                  </a:lnTo>
                  <a:lnTo>
                    <a:pt x="291" y="1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2" name="任意多边形 109">
              <a:extLst>
                <a:ext uri="{FF2B5EF4-FFF2-40B4-BE49-F238E27FC236}">
                  <a16:creationId xmlns:a16="http://schemas.microsoft.com/office/drawing/2014/main" id="{A0C42722-9ADA-482F-A6B2-42EF14B20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85" y="5418138"/>
              <a:ext cx="1125453" cy="1438275"/>
            </a:xfrm>
            <a:custGeom>
              <a:avLst/>
              <a:gdLst>
                <a:gd name="T0" fmla="*/ 663490 w 1125453"/>
                <a:gd name="T1" fmla="*/ 0 h 1438275"/>
                <a:gd name="T2" fmla="*/ 1125453 w 1125453"/>
                <a:gd name="T3" fmla="*/ 80963 h 1438275"/>
                <a:gd name="T4" fmla="*/ 839161 w 1125453"/>
                <a:gd name="T5" fmla="*/ 1438275 h 1438275"/>
                <a:gd name="T6" fmla="*/ 0 w 1125453"/>
                <a:gd name="T7" fmla="*/ 1438275 h 14382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25453" h="1438275">
                  <a:moveTo>
                    <a:pt x="663490" y="0"/>
                  </a:moveTo>
                  <a:lnTo>
                    <a:pt x="1125453" y="80963"/>
                  </a:lnTo>
                  <a:lnTo>
                    <a:pt x="839161" y="1438275"/>
                  </a:lnTo>
                  <a:lnTo>
                    <a:pt x="0" y="1438275"/>
                  </a:lnTo>
                  <a:lnTo>
                    <a:pt x="663490" y="0"/>
                  </a:lnTo>
                  <a:close/>
                </a:path>
              </a:pathLst>
            </a:custGeom>
            <a:solidFill>
              <a:srgbClr val="536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3" name="Freeform 96">
              <a:extLst>
                <a:ext uri="{FF2B5EF4-FFF2-40B4-BE49-F238E27FC236}">
                  <a16:creationId xmlns:a16="http://schemas.microsoft.com/office/drawing/2014/main" id="{3B879003-6B20-431D-ABA9-D4ED7421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400" y="4008438"/>
              <a:ext cx="200025" cy="463550"/>
            </a:xfrm>
            <a:custGeom>
              <a:avLst/>
              <a:gdLst>
                <a:gd name="T0" fmla="*/ 0 w 126"/>
                <a:gd name="T1" fmla="*/ 2147483647 h 292"/>
                <a:gd name="T2" fmla="*/ 2147483647 w 126"/>
                <a:gd name="T3" fmla="*/ 0 h 292"/>
                <a:gd name="T4" fmla="*/ 2147483647 w 126"/>
                <a:gd name="T5" fmla="*/ 2147483647 h 292"/>
                <a:gd name="T6" fmla="*/ 2147483647 w 126"/>
                <a:gd name="T7" fmla="*/ 2147483647 h 292"/>
                <a:gd name="T8" fmla="*/ 0 w 126"/>
                <a:gd name="T9" fmla="*/ 2147483647 h 2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" h="292">
                  <a:moveTo>
                    <a:pt x="0" y="13"/>
                  </a:moveTo>
                  <a:lnTo>
                    <a:pt x="101" y="0"/>
                  </a:lnTo>
                  <a:lnTo>
                    <a:pt x="126" y="267"/>
                  </a:lnTo>
                  <a:lnTo>
                    <a:pt x="63" y="29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74" name="任意多边形 107">
              <a:extLst>
                <a:ext uri="{FF2B5EF4-FFF2-40B4-BE49-F238E27FC236}">
                  <a16:creationId xmlns:a16="http://schemas.microsoft.com/office/drawing/2014/main" id="{C519D2C8-AAB1-43C5-A640-634781556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75" y="4029075"/>
              <a:ext cx="1919288" cy="1374572"/>
            </a:xfrm>
            <a:custGeom>
              <a:avLst/>
              <a:gdLst>
                <a:gd name="T0" fmla="*/ 1819276 w 1919288"/>
                <a:gd name="T1" fmla="*/ 0 h 1374572"/>
                <a:gd name="T2" fmla="*/ 1919288 w 1919288"/>
                <a:gd name="T3" fmla="*/ 442913 h 1374572"/>
                <a:gd name="T4" fmla="*/ 0 w 1919288"/>
                <a:gd name="T5" fmla="*/ 1374572 h 1374572"/>
                <a:gd name="T6" fmla="*/ 0 w 1919288"/>
                <a:gd name="T7" fmla="*/ 315658 h 13745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19288" h="1374572">
                  <a:moveTo>
                    <a:pt x="1819276" y="0"/>
                  </a:moveTo>
                  <a:lnTo>
                    <a:pt x="1919288" y="442913"/>
                  </a:lnTo>
                  <a:lnTo>
                    <a:pt x="0" y="1374572"/>
                  </a:lnTo>
                  <a:lnTo>
                    <a:pt x="0" y="315658"/>
                  </a:lnTo>
                  <a:lnTo>
                    <a:pt x="1819276" y="0"/>
                  </a:lnTo>
                  <a:close/>
                </a:path>
              </a:pathLst>
            </a:custGeom>
            <a:solidFill>
              <a:srgbClr val="5367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8676" name="图片 110">
            <a:extLst>
              <a:ext uri="{FF2B5EF4-FFF2-40B4-BE49-F238E27FC236}">
                <a16:creationId xmlns:a16="http://schemas.microsoft.com/office/drawing/2014/main" id="{B7B4F402-1377-48AA-B65A-2F589EBC9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>
            <a:fillRect/>
          </a:stretch>
        </p:blipFill>
        <p:spPr bwMode="auto">
          <a:xfrm>
            <a:off x="1146175" y="-133350"/>
            <a:ext cx="4437063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7" name="组合 117">
            <a:extLst>
              <a:ext uri="{FF2B5EF4-FFF2-40B4-BE49-F238E27FC236}">
                <a16:creationId xmlns:a16="http://schemas.microsoft.com/office/drawing/2014/main" id="{5DFBB8FD-D5E0-4C1A-BBB8-DF6D999B111F}"/>
              </a:ext>
            </a:extLst>
          </p:cNvPr>
          <p:cNvGrpSpPr>
            <a:grpSpLocks/>
          </p:cNvGrpSpPr>
          <p:nvPr/>
        </p:nvGrpSpPr>
        <p:grpSpPr bwMode="auto">
          <a:xfrm>
            <a:off x="8750300" y="0"/>
            <a:ext cx="3441700" cy="1308100"/>
            <a:chOff x="7213599" y="-2"/>
            <a:chExt cx="4978400" cy="1993901"/>
          </a:xfrm>
        </p:grpSpPr>
        <p:sp>
          <p:nvSpPr>
            <p:cNvPr id="117" name="任意多边形 116">
              <a:extLst>
                <a:ext uri="{FF2B5EF4-FFF2-40B4-BE49-F238E27FC236}">
                  <a16:creationId xmlns:a16="http://schemas.microsoft.com/office/drawing/2014/main" id="{44E18348-9017-40BF-82E4-121DCC4EFA0A}"/>
                </a:ext>
              </a:extLst>
            </p:cNvPr>
            <p:cNvSpPr/>
            <p:nvPr/>
          </p:nvSpPr>
          <p:spPr>
            <a:xfrm rot="10800000">
              <a:off x="7213599" y="-2"/>
              <a:ext cx="4978400" cy="1993901"/>
            </a:xfrm>
            <a:custGeom>
              <a:avLst/>
              <a:gdLst>
                <a:gd name="connsiteX0" fmla="*/ 4850924 w 4850924"/>
                <a:gd name="connsiteY0" fmla="*/ 1887546 h 1887546"/>
                <a:gd name="connsiteX1" fmla="*/ 0 w 4850924"/>
                <a:gd name="connsiteY1" fmla="*/ 1887546 h 1887546"/>
                <a:gd name="connsiteX2" fmla="*/ 0 w 4850924"/>
                <a:gd name="connsiteY2" fmla="*/ 224 h 1887546"/>
                <a:gd name="connsiteX3" fmla="*/ 2686004 w 4850924"/>
                <a:gd name="connsiteY3" fmla="*/ 0 h 18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924" h="1887546">
                  <a:moveTo>
                    <a:pt x="4850924" y="1887546"/>
                  </a:moveTo>
                  <a:lnTo>
                    <a:pt x="0" y="1887546"/>
                  </a:lnTo>
                  <a:lnTo>
                    <a:pt x="0" y="224"/>
                  </a:lnTo>
                  <a:lnTo>
                    <a:pt x="2686004" y="0"/>
                  </a:ln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6" name="任意多边形 115">
              <a:extLst>
                <a:ext uri="{FF2B5EF4-FFF2-40B4-BE49-F238E27FC236}">
                  <a16:creationId xmlns:a16="http://schemas.microsoft.com/office/drawing/2014/main" id="{CACFED37-3A1B-403A-8581-D1CDCA235FB7}"/>
                </a:ext>
              </a:extLst>
            </p:cNvPr>
            <p:cNvSpPr/>
            <p:nvPr/>
          </p:nvSpPr>
          <p:spPr>
            <a:xfrm rot="10800000">
              <a:off x="7342192" y="-2"/>
              <a:ext cx="4849807" cy="1887431"/>
            </a:xfrm>
            <a:custGeom>
              <a:avLst/>
              <a:gdLst>
                <a:gd name="connsiteX0" fmla="*/ 4850924 w 4850924"/>
                <a:gd name="connsiteY0" fmla="*/ 1887546 h 1887546"/>
                <a:gd name="connsiteX1" fmla="*/ 0 w 4850924"/>
                <a:gd name="connsiteY1" fmla="*/ 1887546 h 1887546"/>
                <a:gd name="connsiteX2" fmla="*/ 0 w 4850924"/>
                <a:gd name="connsiteY2" fmla="*/ 224 h 1887546"/>
                <a:gd name="connsiteX3" fmla="*/ 2686004 w 4850924"/>
                <a:gd name="connsiteY3" fmla="*/ 0 h 188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0924" h="1887546">
                  <a:moveTo>
                    <a:pt x="4850924" y="1887546"/>
                  </a:moveTo>
                  <a:lnTo>
                    <a:pt x="0" y="1887546"/>
                  </a:lnTo>
                  <a:lnTo>
                    <a:pt x="0" y="224"/>
                  </a:lnTo>
                  <a:lnTo>
                    <a:pt x="2686004" y="0"/>
                  </a:lnTo>
                  <a:close/>
                </a:path>
              </a:pathLst>
            </a:custGeom>
            <a:solidFill>
              <a:srgbClr val="DCDCDC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8678" name="文本框 135">
            <a:extLst>
              <a:ext uri="{FF2B5EF4-FFF2-40B4-BE49-F238E27FC236}">
                <a16:creationId xmlns:a16="http://schemas.microsoft.com/office/drawing/2014/main" id="{3283C168-6FC8-4F34-B78C-F42CB9E1C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588" y="3182938"/>
            <a:ext cx="6078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精诚合作  共赢未来</a:t>
            </a:r>
          </a:p>
        </p:txBody>
      </p:sp>
      <p:sp>
        <p:nvSpPr>
          <p:cNvPr id="28679" name="文本框 137">
            <a:extLst>
              <a:ext uri="{FF2B5EF4-FFF2-40B4-BE49-F238E27FC236}">
                <a16:creationId xmlns:a16="http://schemas.microsoft.com/office/drawing/2014/main" id="{6EA1303B-BF6C-4031-AC19-B5AC340B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4037013"/>
            <a:ext cx="5362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BUSINESS TEMPLATE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3">
            <a:extLst>
              <a:ext uri="{FF2B5EF4-FFF2-40B4-BE49-F238E27FC236}">
                <a16:creationId xmlns:a16="http://schemas.microsoft.com/office/drawing/2014/main" id="{D21126BB-643D-4634-B428-802146CA9DA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446088"/>
            <a:ext cx="11666538" cy="1835150"/>
            <a:chOff x="852709" y="5009914"/>
            <a:chExt cx="11667524" cy="1835106"/>
          </a:xfrm>
        </p:grpSpPr>
        <p:sp>
          <p:nvSpPr>
            <p:cNvPr id="29754" name="矩形 51">
              <a:extLst>
                <a:ext uri="{FF2B5EF4-FFF2-40B4-BE49-F238E27FC236}">
                  <a16:creationId xmlns:a16="http://schemas.microsoft.com/office/drawing/2014/main" id="{2634D9B2-B6FE-4BEB-97D9-1432D2BF6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37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55" name="文本框 5">
              <a:extLst>
                <a:ext uri="{FF2B5EF4-FFF2-40B4-BE49-F238E27FC236}">
                  <a16:creationId xmlns:a16="http://schemas.microsoft.com/office/drawing/2014/main" id="{560351ED-4E3F-429E-BC4A-3DDD132F5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2626" y="5216411"/>
              <a:ext cx="10807607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8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sp>
        <p:nvSpPr>
          <p:cNvPr id="29699" name="Freeform 184">
            <a:extLst>
              <a:ext uri="{FF2B5EF4-FFF2-40B4-BE49-F238E27FC236}">
                <a16:creationId xmlns:a16="http://schemas.microsoft.com/office/drawing/2014/main" id="{B015EC62-8FE0-4CC2-A2E4-712E45624B8E}"/>
              </a:ext>
            </a:extLst>
          </p:cNvPr>
          <p:cNvSpPr>
            <a:spLocks noEditPoints="1"/>
          </p:cNvSpPr>
          <p:nvPr/>
        </p:nvSpPr>
        <p:spPr bwMode="auto">
          <a:xfrm>
            <a:off x="3902075" y="5072063"/>
            <a:ext cx="611188" cy="542925"/>
          </a:xfrm>
          <a:custGeom>
            <a:avLst/>
            <a:gdLst>
              <a:gd name="T0" fmla="*/ 2147483647 w 111"/>
              <a:gd name="T1" fmla="*/ 2147483647 h 99"/>
              <a:gd name="T2" fmla="*/ 2147483647 w 111"/>
              <a:gd name="T3" fmla="*/ 0 h 99"/>
              <a:gd name="T4" fmla="*/ 2147483647 w 111"/>
              <a:gd name="T5" fmla="*/ 2147483647 h 99"/>
              <a:gd name="T6" fmla="*/ 2147483647 w 111"/>
              <a:gd name="T7" fmla="*/ 2147483647 h 99"/>
              <a:gd name="T8" fmla="*/ 2147483647 w 111"/>
              <a:gd name="T9" fmla="*/ 2147483647 h 99"/>
              <a:gd name="T10" fmla="*/ 2147483647 w 111"/>
              <a:gd name="T11" fmla="*/ 2147483647 h 99"/>
              <a:gd name="T12" fmla="*/ 2147483647 w 111"/>
              <a:gd name="T13" fmla="*/ 2147483647 h 99"/>
              <a:gd name="T14" fmla="*/ 2147483647 w 111"/>
              <a:gd name="T15" fmla="*/ 2147483647 h 99"/>
              <a:gd name="T16" fmla="*/ 2147483647 w 111"/>
              <a:gd name="T17" fmla="*/ 2147483647 h 99"/>
              <a:gd name="T18" fmla="*/ 2147483647 w 111"/>
              <a:gd name="T19" fmla="*/ 2147483647 h 99"/>
              <a:gd name="T20" fmla="*/ 2147483647 w 111"/>
              <a:gd name="T21" fmla="*/ 2147483647 h 99"/>
              <a:gd name="T22" fmla="*/ 2147483647 w 111"/>
              <a:gd name="T23" fmla="*/ 2147483647 h 99"/>
              <a:gd name="T24" fmla="*/ 2147483647 w 111"/>
              <a:gd name="T25" fmla="*/ 2147483647 h 99"/>
              <a:gd name="T26" fmla="*/ 2147483647 w 111"/>
              <a:gd name="T27" fmla="*/ 2147483647 h 99"/>
              <a:gd name="T28" fmla="*/ 2147483647 w 111"/>
              <a:gd name="T29" fmla="*/ 2147483647 h 99"/>
              <a:gd name="T30" fmla="*/ 2147483647 w 111"/>
              <a:gd name="T31" fmla="*/ 2147483647 h 99"/>
              <a:gd name="T32" fmla="*/ 2147483647 w 111"/>
              <a:gd name="T33" fmla="*/ 2147483647 h 99"/>
              <a:gd name="T34" fmla="*/ 2147483647 w 111"/>
              <a:gd name="T35" fmla="*/ 2147483647 h 99"/>
              <a:gd name="T36" fmla="*/ 2147483647 w 111"/>
              <a:gd name="T37" fmla="*/ 2147483647 h 99"/>
              <a:gd name="T38" fmla="*/ 2147483647 w 111"/>
              <a:gd name="T39" fmla="*/ 2147483647 h 99"/>
              <a:gd name="T40" fmla="*/ 0 w 111"/>
              <a:gd name="T41" fmla="*/ 2147483647 h 99"/>
              <a:gd name="T42" fmla="*/ 2147483647 w 111"/>
              <a:gd name="T43" fmla="*/ 2147483647 h 99"/>
              <a:gd name="T44" fmla="*/ 2147483647 w 111"/>
              <a:gd name="T45" fmla="*/ 2147483647 h 99"/>
              <a:gd name="T46" fmla="*/ 2147483647 w 111"/>
              <a:gd name="T47" fmla="*/ 2147483647 h 99"/>
              <a:gd name="T48" fmla="*/ 2147483647 w 111"/>
              <a:gd name="T49" fmla="*/ 2147483647 h 99"/>
              <a:gd name="T50" fmla="*/ 2147483647 w 111"/>
              <a:gd name="T51" fmla="*/ 2147483647 h 99"/>
              <a:gd name="T52" fmla="*/ 2147483647 w 111"/>
              <a:gd name="T53" fmla="*/ 2147483647 h 99"/>
              <a:gd name="T54" fmla="*/ 2147483647 w 111"/>
              <a:gd name="T55" fmla="*/ 2147483647 h 99"/>
              <a:gd name="T56" fmla="*/ 2147483647 w 111"/>
              <a:gd name="T57" fmla="*/ 2147483647 h 99"/>
              <a:gd name="T58" fmla="*/ 2147483647 w 111"/>
              <a:gd name="T59" fmla="*/ 2147483647 h 99"/>
              <a:gd name="T60" fmla="*/ 2147483647 w 111"/>
              <a:gd name="T61" fmla="*/ 2147483647 h 99"/>
              <a:gd name="T62" fmla="*/ 2147483647 w 111"/>
              <a:gd name="T63" fmla="*/ 2147483647 h 99"/>
              <a:gd name="T64" fmla="*/ 2147483647 w 111"/>
              <a:gd name="T65" fmla="*/ 2147483647 h 99"/>
              <a:gd name="T66" fmla="*/ 2147483647 w 111"/>
              <a:gd name="T67" fmla="*/ 2147483647 h 99"/>
              <a:gd name="T68" fmla="*/ 2147483647 w 111"/>
              <a:gd name="T69" fmla="*/ 2147483647 h 99"/>
              <a:gd name="T70" fmla="*/ 2147483647 w 111"/>
              <a:gd name="T71" fmla="*/ 2147483647 h 99"/>
              <a:gd name="T72" fmla="*/ 2147483647 w 111"/>
              <a:gd name="T73" fmla="*/ 2147483647 h 9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11" h="99">
                <a:moveTo>
                  <a:pt x="63" y="28"/>
                </a:moveTo>
                <a:cubicBezTo>
                  <a:pt x="71" y="28"/>
                  <a:pt x="77" y="21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7" y="6"/>
                  <a:pt x="71" y="0"/>
                  <a:pt x="63" y="0"/>
                </a:cubicBezTo>
                <a:cubicBezTo>
                  <a:pt x="55" y="0"/>
                  <a:pt x="49" y="6"/>
                  <a:pt x="49" y="14"/>
                </a:cubicBezTo>
                <a:cubicBezTo>
                  <a:pt x="49" y="21"/>
                  <a:pt x="55" y="28"/>
                  <a:pt x="63" y="28"/>
                </a:cubicBezTo>
                <a:close/>
                <a:moveTo>
                  <a:pt x="63" y="3"/>
                </a:moveTo>
                <a:cubicBezTo>
                  <a:pt x="69" y="3"/>
                  <a:pt x="74" y="8"/>
                  <a:pt x="74" y="14"/>
                </a:cubicBezTo>
                <a:cubicBezTo>
                  <a:pt x="74" y="14"/>
                  <a:pt x="74" y="14"/>
                  <a:pt x="74" y="14"/>
                </a:cubicBezTo>
                <a:cubicBezTo>
                  <a:pt x="74" y="20"/>
                  <a:pt x="69" y="24"/>
                  <a:pt x="63" y="24"/>
                </a:cubicBezTo>
                <a:cubicBezTo>
                  <a:pt x="57" y="24"/>
                  <a:pt x="52" y="20"/>
                  <a:pt x="52" y="14"/>
                </a:cubicBezTo>
                <a:cubicBezTo>
                  <a:pt x="52" y="8"/>
                  <a:pt x="57" y="3"/>
                  <a:pt x="63" y="3"/>
                </a:cubicBezTo>
                <a:close/>
                <a:moveTo>
                  <a:pt x="106" y="47"/>
                </a:moveTo>
                <a:cubicBezTo>
                  <a:pt x="104" y="47"/>
                  <a:pt x="104" y="47"/>
                  <a:pt x="104" y="47"/>
                </a:cubicBezTo>
                <a:cubicBezTo>
                  <a:pt x="103" y="46"/>
                  <a:pt x="103" y="44"/>
                  <a:pt x="102" y="4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10" y="30"/>
                  <a:pt x="110" y="26"/>
                  <a:pt x="108" y="24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5" y="22"/>
                  <a:pt x="102" y="22"/>
                  <a:pt x="100" y="24"/>
                </a:cubicBezTo>
                <a:cubicBezTo>
                  <a:pt x="91" y="29"/>
                  <a:pt x="91" y="29"/>
                  <a:pt x="91" y="29"/>
                </a:cubicBezTo>
                <a:cubicBezTo>
                  <a:pt x="87" y="26"/>
                  <a:pt x="83" y="24"/>
                  <a:pt x="79" y="23"/>
                </a:cubicBezTo>
                <a:cubicBezTo>
                  <a:pt x="79" y="27"/>
                  <a:pt x="79" y="27"/>
                  <a:pt x="79" y="27"/>
                </a:cubicBezTo>
                <a:cubicBezTo>
                  <a:pt x="79" y="28"/>
                  <a:pt x="78" y="29"/>
                  <a:pt x="77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8" y="29"/>
                  <a:pt x="47" y="28"/>
                  <a:pt x="47" y="27"/>
                </a:cubicBezTo>
                <a:cubicBezTo>
                  <a:pt x="47" y="23"/>
                  <a:pt x="47" y="23"/>
                  <a:pt x="47" y="23"/>
                </a:cubicBezTo>
                <a:cubicBezTo>
                  <a:pt x="34" y="28"/>
                  <a:pt x="24" y="38"/>
                  <a:pt x="21" y="51"/>
                </a:cubicBezTo>
                <a:cubicBezTo>
                  <a:pt x="21" y="51"/>
                  <a:pt x="21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19" y="51"/>
                  <a:pt x="17" y="50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8" y="47"/>
                  <a:pt x="18" y="44"/>
                  <a:pt x="18" y="42"/>
                </a:cubicBezTo>
                <a:cubicBezTo>
                  <a:pt x="18" y="40"/>
                  <a:pt x="18" y="38"/>
                  <a:pt x="17" y="37"/>
                </a:cubicBezTo>
                <a:cubicBezTo>
                  <a:pt x="16" y="36"/>
                  <a:pt x="14" y="34"/>
                  <a:pt x="13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1" y="35"/>
                  <a:pt x="9" y="35"/>
                  <a:pt x="9" y="36"/>
                </a:cubicBezTo>
                <a:cubicBezTo>
                  <a:pt x="8" y="37"/>
                  <a:pt x="8" y="38"/>
                  <a:pt x="8" y="39"/>
                </a:cubicBezTo>
                <a:cubicBezTo>
                  <a:pt x="8" y="42"/>
                  <a:pt x="9" y="46"/>
                  <a:pt x="11" y="48"/>
                </a:cubicBezTo>
                <a:cubicBezTo>
                  <a:pt x="11" y="49"/>
                  <a:pt x="10" y="49"/>
                  <a:pt x="9" y="49"/>
                </a:cubicBezTo>
                <a:cubicBezTo>
                  <a:pt x="7" y="49"/>
                  <a:pt x="5" y="48"/>
                  <a:pt x="2" y="47"/>
                </a:cubicBezTo>
                <a:cubicBezTo>
                  <a:pt x="1" y="46"/>
                  <a:pt x="0" y="47"/>
                  <a:pt x="0" y="48"/>
                </a:cubicBezTo>
                <a:cubicBezTo>
                  <a:pt x="0" y="48"/>
                  <a:pt x="0" y="49"/>
                  <a:pt x="1" y="50"/>
                </a:cubicBezTo>
                <a:cubicBezTo>
                  <a:pt x="4" y="51"/>
                  <a:pt x="7" y="52"/>
                  <a:pt x="9" y="52"/>
                </a:cubicBezTo>
                <a:cubicBezTo>
                  <a:pt x="11" y="52"/>
                  <a:pt x="12" y="52"/>
                  <a:pt x="14" y="51"/>
                </a:cubicBezTo>
                <a:cubicBezTo>
                  <a:pt x="15" y="53"/>
                  <a:pt x="17" y="54"/>
                  <a:pt x="20" y="54"/>
                </a:cubicBezTo>
                <a:cubicBezTo>
                  <a:pt x="20" y="54"/>
                  <a:pt x="20" y="54"/>
                  <a:pt x="21" y="54"/>
                </a:cubicBezTo>
                <a:cubicBezTo>
                  <a:pt x="21" y="55"/>
                  <a:pt x="21" y="56"/>
                  <a:pt x="21" y="57"/>
                </a:cubicBezTo>
                <a:cubicBezTo>
                  <a:pt x="21" y="66"/>
                  <a:pt x="25" y="75"/>
                  <a:pt x="32" y="82"/>
                </a:cubicBezTo>
                <a:cubicBezTo>
                  <a:pt x="25" y="89"/>
                  <a:pt x="25" y="89"/>
                  <a:pt x="25" y="89"/>
                </a:cubicBezTo>
                <a:cubicBezTo>
                  <a:pt x="23" y="92"/>
                  <a:pt x="23" y="95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27" y="99"/>
                  <a:pt x="31" y="99"/>
                  <a:pt x="33" y="97"/>
                </a:cubicBezTo>
                <a:cubicBezTo>
                  <a:pt x="42" y="88"/>
                  <a:pt x="42" y="88"/>
                  <a:pt x="42" y="88"/>
                </a:cubicBezTo>
                <a:cubicBezTo>
                  <a:pt x="48" y="91"/>
                  <a:pt x="55" y="93"/>
                  <a:pt x="63" y="93"/>
                </a:cubicBezTo>
                <a:cubicBezTo>
                  <a:pt x="71" y="93"/>
                  <a:pt x="79" y="91"/>
                  <a:pt x="86" y="87"/>
                </a:cubicBezTo>
                <a:cubicBezTo>
                  <a:pt x="96" y="97"/>
                  <a:pt x="96" y="97"/>
                  <a:pt x="96" y="97"/>
                </a:cubicBezTo>
                <a:cubicBezTo>
                  <a:pt x="98" y="99"/>
                  <a:pt x="101" y="99"/>
                  <a:pt x="103" y="9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6" y="95"/>
                  <a:pt x="106" y="92"/>
                  <a:pt x="104" y="89"/>
                </a:cubicBezTo>
                <a:cubicBezTo>
                  <a:pt x="95" y="81"/>
                  <a:pt x="95" y="81"/>
                  <a:pt x="95" y="81"/>
                </a:cubicBezTo>
                <a:cubicBezTo>
                  <a:pt x="98" y="78"/>
                  <a:pt x="101" y="74"/>
                  <a:pt x="102" y="70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109" y="70"/>
                  <a:pt x="111" y="68"/>
                  <a:pt x="111" y="66"/>
                </a:cubicBezTo>
                <a:cubicBezTo>
                  <a:pt x="111" y="52"/>
                  <a:pt x="111" y="52"/>
                  <a:pt x="111" y="52"/>
                </a:cubicBezTo>
                <a:cubicBezTo>
                  <a:pt x="111" y="49"/>
                  <a:pt x="109" y="47"/>
                  <a:pt x="106" y="47"/>
                </a:cubicBezTo>
                <a:close/>
                <a:moveTo>
                  <a:pt x="14" y="47"/>
                </a:moveTo>
                <a:cubicBezTo>
                  <a:pt x="12" y="44"/>
                  <a:pt x="11" y="41"/>
                  <a:pt x="11" y="39"/>
                </a:cubicBezTo>
                <a:cubicBezTo>
                  <a:pt x="11" y="39"/>
                  <a:pt x="11" y="38"/>
                  <a:pt x="11" y="38"/>
                </a:cubicBezTo>
                <a:cubicBezTo>
                  <a:pt x="11" y="38"/>
                  <a:pt x="12" y="38"/>
                  <a:pt x="12" y="38"/>
                </a:cubicBezTo>
                <a:cubicBezTo>
                  <a:pt x="12" y="38"/>
                  <a:pt x="12" y="38"/>
                  <a:pt x="13" y="38"/>
                </a:cubicBezTo>
                <a:cubicBezTo>
                  <a:pt x="13" y="38"/>
                  <a:pt x="14" y="38"/>
                  <a:pt x="14" y="39"/>
                </a:cubicBezTo>
                <a:cubicBezTo>
                  <a:pt x="15" y="40"/>
                  <a:pt x="15" y="41"/>
                  <a:pt x="15" y="42"/>
                </a:cubicBezTo>
                <a:cubicBezTo>
                  <a:pt x="15" y="44"/>
                  <a:pt x="15" y="45"/>
                  <a:pt x="14" y="4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187">
            <a:extLst>
              <a:ext uri="{FF2B5EF4-FFF2-40B4-BE49-F238E27FC236}">
                <a16:creationId xmlns:a16="http://schemas.microsoft.com/office/drawing/2014/main" id="{7778056D-A759-4500-B84F-37385BA56DF7}"/>
              </a:ext>
            </a:extLst>
          </p:cNvPr>
          <p:cNvSpPr>
            <a:spLocks noEditPoints="1"/>
          </p:cNvSpPr>
          <p:nvPr/>
        </p:nvSpPr>
        <p:spPr bwMode="auto">
          <a:xfrm>
            <a:off x="5032375" y="5108575"/>
            <a:ext cx="423863" cy="471488"/>
          </a:xfrm>
          <a:custGeom>
            <a:avLst/>
            <a:gdLst>
              <a:gd name="T0" fmla="*/ 2147483647 w 77"/>
              <a:gd name="T1" fmla="*/ 2147483647 h 86"/>
              <a:gd name="T2" fmla="*/ 2147483647 w 77"/>
              <a:gd name="T3" fmla="*/ 2147483647 h 86"/>
              <a:gd name="T4" fmla="*/ 2147483647 w 77"/>
              <a:gd name="T5" fmla="*/ 2147483647 h 86"/>
              <a:gd name="T6" fmla="*/ 2147483647 w 77"/>
              <a:gd name="T7" fmla="*/ 2147483647 h 86"/>
              <a:gd name="T8" fmla="*/ 2147483647 w 77"/>
              <a:gd name="T9" fmla="*/ 2147483647 h 86"/>
              <a:gd name="T10" fmla="*/ 2147483647 w 77"/>
              <a:gd name="T11" fmla="*/ 2147483647 h 86"/>
              <a:gd name="T12" fmla="*/ 2147483647 w 77"/>
              <a:gd name="T13" fmla="*/ 2147483647 h 86"/>
              <a:gd name="T14" fmla="*/ 2147483647 w 77"/>
              <a:gd name="T15" fmla="*/ 2147483647 h 86"/>
              <a:gd name="T16" fmla="*/ 2147483647 w 77"/>
              <a:gd name="T17" fmla="*/ 2147483647 h 86"/>
              <a:gd name="T18" fmla="*/ 2147483647 w 77"/>
              <a:gd name="T19" fmla="*/ 2147483647 h 86"/>
              <a:gd name="T20" fmla="*/ 2147483647 w 77"/>
              <a:gd name="T21" fmla="*/ 2147483647 h 86"/>
              <a:gd name="T22" fmla="*/ 2147483647 w 77"/>
              <a:gd name="T23" fmla="*/ 2147483647 h 86"/>
              <a:gd name="T24" fmla="*/ 2147483647 w 77"/>
              <a:gd name="T25" fmla="*/ 2147483647 h 86"/>
              <a:gd name="T26" fmla="*/ 2147483647 w 77"/>
              <a:gd name="T27" fmla="*/ 2147483647 h 86"/>
              <a:gd name="T28" fmla="*/ 2147483647 w 77"/>
              <a:gd name="T29" fmla="*/ 2147483647 h 86"/>
              <a:gd name="T30" fmla="*/ 2147483647 w 77"/>
              <a:gd name="T31" fmla="*/ 2147483647 h 86"/>
              <a:gd name="T32" fmla="*/ 2147483647 w 77"/>
              <a:gd name="T33" fmla="*/ 2147483647 h 86"/>
              <a:gd name="T34" fmla="*/ 2147483647 w 77"/>
              <a:gd name="T35" fmla="*/ 2147483647 h 86"/>
              <a:gd name="T36" fmla="*/ 2147483647 w 77"/>
              <a:gd name="T37" fmla="*/ 2147483647 h 86"/>
              <a:gd name="T38" fmla="*/ 2147483647 w 77"/>
              <a:gd name="T39" fmla="*/ 2147483647 h 86"/>
              <a:gd name="T40" fmla="*/ 2147483647 w 77"/>
              <a:gd name="T41" fmla="*/ 2147483647 h 86"/>
              <a:gd name="T42" fmla="*/ 2147483647 w 77"/>
              <a:gd name="T43" fmla="*/ 2147483647 h 86"/>
              <a:gd name="T44" fmla="*/ 2147483647 w 77"/>
              <a:gd name="T45" fmla="*/ 2147483647 h 86"/>
              <a:gd name="T46" fmla="*/ 2147483647 w 77"/>
              <a:gd name="T47" fmla="*/ 2147483647 h 86"/>
              <a:gd name="T48" fmla="*/ 2147483647 w 77"/>
              <a:gd name="T49" fmla="*/ 2147483647 h 86"/>
              <a:gd name="T50" fmla="*/ 2147483647 w 77"/>
              <a:gd name="T51" fmla="*/ 2147483647 h 86"/>
              <a:gd name="T52" fmla="*/ 2147483647 w 77"/>
              <a:gd name="T53" fmla="*/ 2147483647 h 86"/>
              <a:gd name="T54" fmla="*/ 2147483647 w 77"/>
              <a:gd name="T55" fmla="*/ 2147483647 h 86"/>
              <a:gd name="T56" fmla="*/ 2147483647 w 77"/>
              <a:gd name="T57" fmla="*/ 2147483647 h 86"/>
              <a:gd name="T58" fmla="*/ 2147483647 w 77"/>
              <a:gd name="T59" fmla="*/ 2147483647 h 86"/>
              <a:gd name="T60" fmla="*/ 2147483647 w 77"/>
              <a:gd name="T61" fmla="*/ 2147483647 h 86"/>
              <a:gd name="T62" fmla="*/ 2147483647 w 77"/>
              <a:gd name="T63" fmla="*/ 2147483647 h 86"/>
              <a:gd name="T64" fmla="*/ 2147483647 w 77"/>
              <a:gd name="T65" fmla="*/ 2147483647 h 86"/>
              <a:gd name="T66" fmla="*/ 2147483647 w 77"/>
              <a:gd name="T67" fmla="*/ 2147483647 h 86"/>
              <a:gd name="T68" fmla="*/ 2147483647 w 77"/>
              <a:gd name="T69" fmla="*/ 2147483647 h 86"/>
              <a:gd name="T70" fmla="*/ 2147483647 w 77"/>
              <a:gd name="T71" fmla="*/ 2147483647 h 86"/>
              <a:gd name="T72" fmla="*/ 2147483647 w 77"/>
              <a:gd name="T73" fmla="*/ 2147483647 h 86"/>
              <a:gd name="T74" fmla="*/ 2147483647 w 77"/>
              <a:gd name="T75" fmla="*/ 2147483647 h 86"/>
              <a:gd name="T76" fmla="*/ 2147483647 w 77"/>
              <a:gd name="T77" fmla="*/ 2147483647 h 86"/>
              <a:gd name="T78" fmla="*/ 2147483647 w 77"/>
              <a:gd name="T79" fmla="*/ 2147483647 h 86"/>
              <a:gd name="T80" fmla="*/ 2147483647 w 77"/>
              <a:gd name="T81" fmla="*/ 2147483647 h 86"/>
              <a:gd name="T82" fmla="*/ 2147483647 w 77"/>
              <a:gd name="T83" fmla="*/ 2147483647 h 86"/>
              <a:gd name="T84" fmla="*/ 2147483647 w 77"/>
              <a:gd name="T85" fmla="*/ 2147483647 h 86"/>
              <a:gd name="T86" fmla="*/ 2147483647 w 77"/>
              <a:gd name="T87" fmla="*/ 2147483647 h 86"/>
              <a:gd name="T88" fmla="*/ 2147483647 w 77"/>
              <a:gd name="T89" fmla="*/ 2147483647 h 86"/>
              <a:gd name="T90" fmla="*/ 2147483647 w 77"/>
              <a:gd name="T91" fmla="*/ 2147483647 h 86"/>
              <a:gd name="T92" fmla="*/ 2147483647 w 77"/>
              <a:gd name="T93" fmla="*/ 2147483647 h 86"/>
              <a:gd name="T94" fmla="*/ 2147483647 w 77"/>
              <a:gd name="T95" fmla="*/ 2147483647 h 86"/>
              <a:gd name="T96" fmla="*/ 2147483647 w 77"/>
              <a:gd name="T97" fmla="*/ 2147483647 h 86"/>
              <a:gd name="T98" fmla="*/ 2147483647 w 77"/>
              <a:gd name="T99" fmla="*/ 2147483647 h 86"/>
              <a:gd name="T100" fmla="*/ 2147483647 w 77"/>
              <a:gd name="T101" fmla="*/ 2147483647 h 86"/>
              <a:gd name="T102" fmla="*/ 2147483647 w 77"/>
              <a:gd name="T103" fmla="*/ 2147483647 h 86"/>
              <a:gd name="T104" fmla="*/ 2147483647 w 77"/>
              <a:gd name="T105" fmla="*/ 2147483647 h 86"/>
              <a:gd name="T106" fmla="*/ 2147483647 w 77"/>
              <a:gd name="T107" fmla="*/ 2147483647 h 86"/>
              <a:gd name="T108" fmla="*/ 2147483647 w 77"/>
              <a:gd name="T109" fmla="*/ 2147483647 h 86"/>
              <a:gd name="T110" fmla="*/ 2147483647 w 77"/>
              <a:gd name="T111" fmla="*/ 2147483647 h 86"/>
              <a:gd name="T112" fmla="*/ 2147483647 w 77"/>
              <a:gd name="T113" fmla="*/ 2147483647 h 8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77" h="86">
                <a:moveTo>
                  <a:pt x="54" y="29"/>
                </a:moveTo>
                <a:cubicBezTo>
                  <a:pt x="54" y="29"/>
                  <a:pt x="54" y="29"/>
                  <a:pt x="54" y="29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29"/>
                  <a:pt x="54" y="29"/>
                </a:cubicBezTo>
                <a:close/>
                <a:moveTo>
                  <a:pt x="51" y="29"/>
                </a:moveTo>
                <a:cubicBezTo>
                  <a:pt x="51" y="29"/>
                  <a:pt x="52" y="30"/>
                  <a:pt x="52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29"/>
                  <a:pt x="52" y="29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6"/>
                  <a:pt x="51" y="26"/>
                  <a:pt x="51" y="26"/>
                </a:cubicBezTo>
                <a:cubicBezTo>
                  <a:pt x="51" y="26"/>
                  <a:pt x="51" y="26"/>
                  <a:pt x="51" y="27"/>
                </a:cubicBezTo>
                <a:lnTo>
                  <a:pt x="51" y="29"/>
                </a:lnTo>
                <a:close/>
                <a:moveTo>
                  <a:pt x="56" y="30"/>
                </a:move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29"/>
                  <a:pt x="56" y="29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6"/>
                  <a:pt x="57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5" y="29"/>
                  <a:pt x="55" y="29"/>
                  <a:pt x="55" y="29"/>
                </a:cubicBezTo>
                <a:cubicBezTo>
                  <a:pt x="55" y="29"/>
                  <a:pt x="55" y="30"/>
                  <a:pt x="56" y="30"/>
                </a:cubicBezTo>
                <a:close/>
                <a:moveTo>
                  <a:pt x="59" y="31"/>
                </a:move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29"/>
                  <a:pt x="61" y="28"/>
                  <a:pt x="61" y="28"/>
                </a:cubicBezTo>
                <a:cubicBezTo>
                  <a:pt x="61" y="28"/>
                  <a:pt x="61" y="28"/>
                  <a:pt x="60" y="28"/>
                </a:cubicBezTo>
                <a:cubicBezTo>
                  <a:pt x="59" y="30"/>
                  <a:pt x="59" y="30"/>
                  <a:pt x="59" y="30"/>
                </a:cubicBezTo>
                <a:cubicBezTo>
                  <a:pt x="59" y="31"/>
                  <a:pt x="59" y="31"/>
                  <a:pt x="59" y="31"/>
                </a:cubicBezTo>
                <a:close/>
                <a:moveTo>
                  <a:pt x="57" y="30"/>
                </a:moveTo>
                <a:cubicBezTo>
                  <a:pt x="57" y="30"/>
                  <a:pt x="57" y="30"/>
                  <a:pt x="57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9" y="27"/>
                  <a:pt x="59" y="27"/>
                </a:cubicBezTo>
                <a:cubicBezTo>
                  <a:pt x="59" y="27"/>
                  <a:pt x="58" y="27"/>
                  <a:pt x="58" y="27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lose/>
                <a:moveTo>
                  <a:pt x="42" y="35"/>
                </a:move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5" y="36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lnTo>
                  <a:pt x="47" y="32"/>
                </a:lnTo>
                <a:close/>
                <a:moveTo>
                  <a:pt x="50" y="30"/>
                </a:move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27"/>
                  <a:pt x="49" y="27"/>
                  <a:pt x="49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48" y="27"/>
                  <a:pt x="48" y="27"/>
                  <a:pt x="48" y="27"/>
                </a:cubicBezTo>
                <a:lnTo>
                  <a:pt x="50" y="30"/>
                </a:lnTo>
                <a:close/>
                <a:moveTo>
                  <a:pt x="43" y="33"/>
                </a:moveTo>
                <a:cubicBezTo>
                  <a:pt x="45" y="34"/>
                  <a:pt x="45" y="34"/>
                  <a:pt x="45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4"/>
                  <a:pt x="46" y="33"/>
                  <a:pt x="46" y="33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2"/>
                  <a:pt x="43" y="32"/>
                  <a:pt x="43" y="33"/>
                </a:cubicBezTo>
                <a:close/>
                <a:moveTo>
                  <a:pt x="9" y="49"/>
                </a:moveTo>
                <a:cubicBezTo>
                  <a:pt x="9" y="59"/>
                  <a:pt x="9" y="59"/>
                  <a:pt x="9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9"/>
                  <a:pt x="10" y="59"/>
                  <a:pt x="10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9"/>
                  <a:pt x="9" y="49"/>
                </a:cubicBezTo>
                <a:close/>
                <a:moveTo>
                  <a:pt x="14" y="29"/>
                </a:moveTo>
                <a:cubicBezTo>
                  <a:pt x="14" y="29"/>
                  <a:pt x="14" y="28"/>
                  <a:pt x="14" y="28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6"/>
                  <a:pt x="14" y="16"/>
                </a:cubicBezTo>
                <a:cubicBezTo>
                  <a:pt x="13" y="16"/>
                  <a:pt x="12" y="16"/>
                  <a:pt x="10" y="16"/>
                </a:cubicBezTo>
                <a:cubicBezTo>
                  <a:pt x="10" y="17"/>
                  <a:pt x="10" y="17"/>
                  <a:pt x="10" y="17"/>
                </a:cubicBezTo>
                <a:cubicBezTo>
                  <a:pt x="11" y="17"/>
                  <a:pt x="12" y="18"/>
                  <a:pt x="12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8"/>
                  <a:pt x="11" y="28"/>
                  <a:pt x="10" y="28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30"/>
                  <a:pt x="12" y="30"/>
                  <a:pt x="13" y="29"/>
                </a:cubicBezTo>
                <a:cubicBezTo>
                  <a:pt x="13" y="29"/>
                  <a:pt x="13" y="29"/>
                  <a:pt x="14" y="29"/>
                </a:cubicBezTo>
                <a:close/>
                <a:moveTo>
                  <a:pt x="14" y="60"/>
                </a:moveTo>
                <a:cubicBezTo>
                  <a:pt x="14" y="60"/>
                  <a:pt x="14" y="60"/>
                  <a:pt x="14" y="59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7"/>
                </a:cubicBezTo>
                <a:cubicBezTo>
                  <a:pt x="13" y="47"/>
                  <a:pt x="12" y="47"/>
                  <a:pt x="10" y="47"/>
                </a:cubicBezTo>
                <a:cubicBezTo>
                  <a:pt x="10" y="48"/>
                  <a:pt x="10" y="48"/>
                  <a:pt x="10" y="48"/>
                </a:cubicBezTo>
                <a:cubicBezTo>
                  <a:pt x="11" y="48"/>
                  <a:pt x="12" y="49"/>
                  <a:pt x="12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9"/>
                  <a:pt x="11" y="59"/>
                  <a:pt x="10" y="59"/>
                </a:cubicBezTo>
                <a:cubicBezTo>
                  <a:pt x="10" y="61"/>
                  <a:pt x="10" y="61"/>
                  <a:pt x="10" y="61"/>
                </a:cubicBezTo>
                <a:cubicBezTo>
                  <a:pt x="11" y="61"/>
                  <a:pt x="12" y="61"/>
                  <a:pt x="13" y="60"/>
                </a:cubicBezTo>
                <a:cubicBezTo>
                  <a:pt x="13" y="60"/>
                  <a:pt x="13" y="60"/>
                  <a:pt x="14" y="60"/>
                </a:cubicBezTo>
                <a:close/>
                <a:moveTo>
                  <a:pt x="9" y="18"/>
                </a:move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10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7"/>
                  <a:pt x="9" y="18"/>
                  <a:pt x="9" y="18"/>
                </a:cubicBezTo>
                <a:close/>
                <a:moveTo>
                  <a:pt x="61" y="34"/>
                </a:moveTo>
                <a:cubicBezTo>
                  <a:pt x="61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4" y="33"/>
                  <a:pt x="64" y="33"/>
                  <a:pt x="64" y="33"/>
                </a:cubicBezTo>
                <a:cubicBezTo>
                  <a:pt x="65" y="32"/>
                  <a:pt x="65" y="32"/>
                  <a:pt x="64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33"/>
                  <a:pt x="61" y="34"/>
                  <a:pt x="61" y="34"/>
                </a:cubicBezTo>
                <a:close/>
                <a:moveTo>
                  <a:pt x="62" y="35"/>
                </a:moveTo>
                <a:cubicBezTo>
                  <a:pt x="62" y="36"/>
                  <a:pt x="62" y="36"/>
                  <a:pt x="62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35"/>
                  <a:pt x="66" y="35"/>
                  <a:pt x="66" y="34"/>
                </a:cubicBezTo>
                <a:cubicBezTo>
                  <a:pt x="65" y="34"/>
                  <a:pt x="65" y="34"/>
                  <a:pt x="65" y="34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5"/>
                  <a:pt x="62" y="35"/>
                  <a:pt x="62" y="35"/>
                </a:cubicBezTo>
                <a:close/>
                <a:moveTo>
                  <a:pt x="54" y="30"/>
                </a:moveTo>
                <a:cubicBezTo>
                  <a:pt x="49" y="30"/>
                  <a:pt x="45" y="34"/>
                  <a:pt x="45" y="38"/>
                </a:cubicBezTo>
                <a:cubicBezTo>
                  <a:pt x="45" y="43"/>
                  <a:pt x="49" y="47"/>
                  <a:pt x="54" y="47"/>
                </a:cubicBezTo>
                <a:cubicBezTo>
                  <a:pt x="58" y="47"/>
                  <a:pt x="62" y="43"/>
                  <a:pt x="62" y="38"/>
                </a:cubicBezTo>
                <a:cubicBezTo>
                  <a:pt x="62" y="34"/>
                  <a:pt x="58" y="30"/>
                  <a:pt x="54" y="30"/>
                </a:cubicBezTo>
                <a:close/>
                <a:moveTo>
                  <a:pt x="54" y="45"/>
                </a:moveTo>
                <a:cubicBezTo>
                  <a:pt x="50" y="45"/>
                  <a:pt x="47" y="42"/>
                  <a:pt x="47" y="38"/>
                </a:cubicBezTo>
                <a:cubicBezTo>
                  <a:pt x="47" y="35"/>
                  <a:pt x="50" y="32"/>
                  <a:pt x="54" y="32"/>
                </a:cubicBezTo>
                <a:cubicBezTo>
                  <a:pt x="57" y="32"/>
                  <a:pt x="60" y="35"/>
                  <a:pt x="60" y="38"/>
                </a:cubicBezTo>
                <a:cubicBezTo>
                  <a:pt x="60" y="42"/>
                  <a:pt x="57" y="45"/>
                  <a:pt x="54" y="45"/>
                </a:cubicBezTo>
                <a:close/>
                <a:moveTo>
                  <a:pt x="60" y="32"/>
                </a:moveTo>
                <a:cubicBezTo>
                  <a:pt x="60" y="32"/>
                  <a:pt x="60" y="32"/>
                  <a:pt x="61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3" y="30"/>
                  <a:pt x="62" y="30"/>
                  <a:pt x="62" y="30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lose/>
                <a:moveTo>
                  <a:pt x="57" y="34"/>
                </a:move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7"/>
                  <a:pt x="55" y="37"/>
                </a:cubicBezTo>
                <a:cubicBezTo>
                  <a:pt x="56" y="37"/>
                  <a:pt x="56" y="36"/>
                  <a:pt x="56" y="36"/>
                </a:cubicBezTo>
                <a:cubicBezTo>
                  <a:pt x="57" y="34"/>
                  <a:pt x="57" y="34"/>
                  <a:pt x="57" y="34"/>
                </a:cubicBezTo>
                <a:cubicBezTo>
                  <a:pt x="58" y="34"/>
                  <a:pt x="58" y="34"/>
                  <a:pt x="57" y="33"/>
                </a:cubicBezTo>
                <a:cubicBezTo>
                  <a:pt x="57" y="33"/>
                  <a:pt x="57" y="33"/>
                  <a:pt x="57" y="34"/>
                </a:cubicBezTo>
                <a:close/>
                <a:moveTo>
                  <a:pt x="48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48" y="31"/>
                  <a:pt x="48" y="31"/>
                  <a:pt x="49" y="31"/>
                </a:cubicBezTo>
                <a:cubicBezTo>
                  <a:pt x="49" y="31"/>
                  <a:pt x="49" y="31"/>
                  <a:pt x="49" y="30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lnTo>
                  <a:pt x="48" y="31"/>
                </a:lnTo>
                <a:close/>
                <a:moveTo>
                  <a:pt x="64" y="44"/>
                </a:move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1" y="42"/>
                  <a:pt x="61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5"/>
                  <a:pt x="64" y="45"/>
                  <a:pt x="64" y="45"/>
                </a:cubicBezTo>
                <a:cubicBezTo>
                  <a:pt x="64" y="45"/>
                  <a:pt x="64" y="45"/>
                  <a:pt x="64" y="44"/>
                </a:cubicBezTo>
                <a:cubicBezTo>
                  <a:pt x="65" y="44"/>
                  <a:pt x="65" y="44"/>
                  <a:pt x="64" y="44"/>
                </a:cubicBezTo>
                <a:close/>
                <a:moveTo>
                  <a:pt x="61" y="44"/>
                </a:moveTo>
                <a:cubicBezTo>
                  <a:pt x="61" y="44"/>
                  <a:pt x="60" y="44"/>
                  <a:pt x="60" y="44"/>
                </a:cubicBezTo>
                <a:cubicBezTo>
                  <a:pt x="60" y="44"/>
                  <a:pt x="60" y="45"/>
                  <a:pt x="60" y="45"/>
                </a:cubicBezTo>
                <a:cubicBezTo>
                  <a:pt x="62" y="47"/>
                  <a:pt x="62" y="47"/>
                  <a:pt x="62" y="47"/>
                </a:cubicBezTo>
                <a:cubicBezTo>
                  <a:pt x="62" y="47"/>
                  <a:pt x="63" y="47"/>
                  <a:pt x="63" y="47"/>
                </a:cubicBezTo>
                <a:cubicBezTo>
                  <a:pt x="63" y="47"/>
                  <a:pt x="63" y="47"/>
                  <a:pt x="63" y="46"/>
                </a:cubicBezTo>
                <a:cubicBezTo>
                  <a:pt x="63" y="46"/>
                  <a:pt x="63" y="46"/>
                  <a:pt x="63" y="46"/>
                </a:cubicBezTo>
                <a:lnTo>
                  <a:pt x="61" y="44"/>
                </a:ln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59" y="45"/>
                  <a:pt x="59" y="46"/>
                  <a:pt x="59" y="46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48"/>
                  <a:pt x="61" y="48"/>
                  <a:pt x="61" y="48"/>
                </a:cubicBezTo>
                <a:lnTo>
                  <a:pt x="59" y="45"/>
                </a:lnTo>
                <a:close/>
                <a:moveTo>
                  <a:pt x="58" y="46"/>
                </a:moveTo>
                <a:cubicBezTo>
                  <a:pt x="58" y="46"/>
                  <a:pt x="57" y="46"/>
                  <a:pt x="57" y="46"/>
                </a:cubicBezTo>
                <a:cubicBezTo>
                  <a:pt x="57" y="46"/>
                  <a:pt x="57" y="47"/>
                  <a:pt x="57" y="47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9" y="49"/>
                  <a:pt x="59" y="49"/>
                  <a:pt x="59" y="49"/>
                </a:cubicBezTo>
                <a:lnTo>
                  <a:pt x="58" y="46"/>
                </a:lnTo>
                <a:close/>
                <a:moveTo>
                  <a:pt x="56" y="47"/>
                </a:move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7" y="50"/>
                  <a:pt x="57" y="50"/>
                  <a:pt x="57" y="50"/>
                </a:cubicBezTo>
                <a:lnTo>
                  <a:pt x="56" y="47"/>
                </a:lnTo>
                <a:close/>
                <a:moveTo>
                  <a:pt x="66" y="36"/>
                </a:moveTo>
                <a:cubicBezTo>
                  <a:pt x="63" y="37"/>
                  <a:pt x="63" y="37"/>
                  <a:pt x="63" y="37"/>
                </a:cubicBezTo>
                <a:cubicBezTo>
                  <a:pt x="63" y="37"/>
                  <a:pt x="62" y="37"/>
                  <a:pt x="62" y="37"/>
                </a:cubicBezTo>
                <a:cubicBezTo>
                  <a:pt x="62" y="37"/>
                  <a:pt x="63" y="38"/>
                  <a:pt x="63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6" y="36"/>
                  <a:pt x="66" y="36"/>
                </a:cubicBezTo>
                <a:close/>
                <a:moveTo>
                  <a:pt x="42" y="37"/>
                </a:moveTo>
                <a:cubicBezTo>
                  <a:pt x="44" y="38"/>
                  <a:pt x="44" y="38"/>
                  <a:pt x="44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1" y="37"/>
                  <a:pt x="41" y="37"/>
                </a:cubicBezTo>
                <a:cubicBezTo>
                  <a:pt x="41" y="37"/>
                  <a:pt x="41" y="37"/>
                  <a:pt x="42" y="37"/>
                </a:cubicBezTo>
                <a:close/>
                <a:moveTo>
                  <a:pt x="66" y="39"/>
                </a:moveTo>
                <a:cubicBezTo>
                  <a:pt x="63" y="39"/>
                  <a:pt x="63" y="39"/>
                  <a:pt x="63" y="39"/>
                </a:cubicBezTo>
                <a:cubicBezTo>
                  <a:pt x="63" y="39"/>
                  <a:pt x="62" y="39"/>
                  <a:pt x="62" y="39"/>
                </a:cubicBezTo>
                <a:cubicBezTo>
                  <a:pt x="62" y="39"/>
                  <a:pt x="63" y="40"/>
                  <a:pt x="63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66" y="40"/>
                  <a:pt x="66" y="40"/>
                  <a:pt x="66" y="40"/>
                </a:cubicBezTo>
                <a:cubicBezTo>
                  <a:pt x="66" y="40"/>
                  <a:pt x="66" y="40"/>
                  <a:pt x="66" y="39"/>
                </a:cubicBezTo>
                <a:cubicBezTo>
                  <a:pt x="66" y="39"/>
                  <a:pt x="66" y="39"/>
                  <a:pt x="66" y="39"/>
                </a:cubicBezTo>
                <a:close/>
                <a:moveTo>
                  <a:pt x="65" y="41"/>
                </a:moveTo>
                <a:cubicBezTo>
                  <a:pt x="63" y="41"/>
                  <a:pt x="63" y="41"/>
                  <a:pt x="63" y="41"/>
                </a:cubicBezTo>
                <a:cubicBezTo>
                  <a:pt x="62" y="40"/>
                  <a:pt x="62" y="41"/>
                  <a:pt x="62" y="41"/>
                </a:cubicBezTo>
                <a:cubicBezTo>
                  <a:pt x="62" y="41"/>
                  <a:pt x="62" y="41"/>
                  <a:pt x="62" y="41"/>
                </a:cubicBezTo>
                <a:cubicBezTo>
                  <a:pt x="65" y="42"/>
                  <a:pt x="65" y="42"/>
                  <a:pt x="65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65" y="42"/>
                  <a:pt x="65" y="42"/>
                  <a:pt x="66" y="42"/>
                </a:cubicBezTo>
                <a:cubicBezTo>
                  <a:pt x="66" y="42"/>
                  <a:pt x="65" y="42"/>
                  <a:pt x="65" y="41"/>
                </a:cubicBezTo>
                <a:close/>
                <a:moveTo>
                  <a:pt x="74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5" y="77"/>
                  <a:pt x="5" y="77"/>
                  <a:pt x="5" y="77"/>
                </a:cubicBezTo>
                <a:cubicBezTo>
                  <a:pt x="5" y="84"/>
                  <a:pt x="5" y="84"/>
                  <a:pt x="5" y="84"/>
                </a:cubicBezTo>
                <a:cubicBezTo>
                  <a:pt x="5" y="85"/>
                  <a:pt x="6" y="86"/>
                  <a:pt x="8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8" y="86"/>
                  <a:pt x="29" y="85"/>
                  <a:pt x="29" y="84"/>
                </a:cubicBezTo>
                <a:cubicBezTo>
                  <a:pt x="29" y="77"/>
                  <a:pt x="29" y="77"/>
                  <a:pt x="29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84"/>
                  <a:pt x="49" y="84"/>
                  <a:pt x="49" y="84"/>
                </a:cubicBezTo>
                <a:cubicBezTo>
                  <a:pt x="49" y="85"/>
                  <a:pt x="49" y="86"/>
                  <a:pt x="51" y="86"/>
                </a:cubicBezTo>
                <a:cubicBezTo>
                  <a:pt x="70" y="86"/>
                  <a:pt x="70" y="86"/>
                  <a:pt x="70" y="86"/>
                </a:cubicBezTo>
                <a:cubicBezTo>
                  <a:pt x="71" y="86"/>
                  <a:pt x="72" y="85"/>
                  <a:pt x="72" y="84"/>
                </a:cubicBezTo>
                <a:cubicBezTo>
                  <a:pt x="72" y="77"/>
                  <a:pt x="72" y="77"/>
                  <a:pt x="72" y="77"/>
                </a:cubicBezTo>
                <a:cubicBezTo>
                  <a:pt x="74" y="77"/>
                  <a:pt x="74" y="77"/>
                  <a:pt x="74" y="77"/>
                </a:cubicBezTo>
                <a:cubicBezTo>
                  <a:pt x="76" y="77"/>
                  <a:pt x="77" y="75"/>
                  <a:pt x="77" y="7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1"/>
                  <a:pt x="76" y="0"/>
                  <a:pt x="74" y="0"/>
                </a:cubicBezTo>
                <a:close/>
                <a:moveTo>
                  <a:pt x="67" y="64"/>
                </a:moveTo>
                <a:cubicBezTo>
                  <a:pt x="67" y="66"/>
                  <a:pt x="66" y="67"/>
                  <a:pt x="65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0" y="66"/>
                  <a:pt x="10" y="64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9" y="61"/>
                  <a:pt x="8" y="61"/>
                  <a:pt x="7" y="60"/>
                </a:cubicBezTo>
                <a:cubicBezTo>
                  <a:pt x="7" y="60"/>
                  <a:pt x="7" y="60"/>
                  <a:pt x="7" y="59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8"/>
                  <a:pt x="7" y="48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9" y="47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9" y="30"/>
                  <a:pt x="8" y="30"/>
                  <a:pt x="7" y="29"/>
                </a:cubicBezTo>
                <a:cubicBezTo>
                  <a:pt x="7" y="29"/>
                  <a:pt x="7" y="28"/>
                  <a:pt x="7" y="2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6"/>
                  <a:pt x="7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2" y="10"/>
                  <a:pt x="13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6" y="10"/>
                  <a:pt x="67" y="11"/>
                  <a:pt x="67" y="12"/>
                </a:cubicBezTo>
                <a:lnTo>
                  <a:pt x="67" y="64"/>
                </a:lnTo>
                <a:close/>
                <a:moveTo>
                  <a:pt x="45" y="41"/>
                </a:moveTo>
                <a:cubicBezTo>
                  <a:pt x="45" y="41"/>
                  <a:pt x="45" y="40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41"/>
                  <a:pt x="45" y="41"/>
                  <a:pt x="45" y="41"/>
                </a:cubicBezTo>
                <a:close/>
                <a:moveTo>
                  <a:pt x="54" y="47"/>
                </a:moveTo>
                <a:cubicBezTo>
                  <a:pt x="53" y="47"/>
                  <a:pt x="53" y="47"/>
                  <a:pt x="53" y="47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0"/>
                  <a:pt x="53" y="51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1"/>
                  <a:pt x="54" y="50"/>
                  <a:pt x="54" y="50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7"/>
                  <a:pt x="54" y="47"/>
                  <a:pt x="54" y="47"/>
                </a:cubicBezTo>
                <a:close/>
                <a:moveTo>
                  <a:pt x="47" y="44"/>
                </a:moveTo>
                <a:cubicBezTo>
                  <a:pt x="47" y="44"/>
                  <a:pt x="47" y="44"/>
                  <a:pt x="47" y="44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5"/>
                  <a:pt x="47" y="44"/>
                  <a:pt x="47" y="44"/>
                </a:cubicBezTo>
                <a:close/>
                <a:moveTo>
                  <a:pt x="45" y="39"/>
                </a:moveTo>
                <a:cubicBezTo>
                  <a:pt x="45" y="39"/>
                  <a:pt x="45" y="39"/>
                  <a:pt x="44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40"/>
                  <a:pt x="42" y="40"/>
                  <a:pt x="4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lose/>
                <a:moveTo>
                  <a:pt x="46" y="43"/>
                </a:moveTo>
                <a:cubicBezTo>
                  <a:pt x="46" y="42"/>
                  <a:pt x="46" y="42"/>
                  <a:pt x="45" y="42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3" y="45"/>
                  <a:pt x="44" y="45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3"/>
                  <a:pt x="46" y="43"/>
                  <a:pt x="46" y="43"/>
                </a:cubicBezTo>
                <a:close/>
                <a:moveTo>
                  <a:pt x="50" y="46"/>
                </a:moveTo>
                <a:cubicBezTo>
                  <a:pt x="50" y="46"/>
                  <a:pt x="50" y="46"/>
                  <a:pt x="50" y="46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9" y="49"/>
                  <a:pt x="49" y="49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6"/>
                  <a:pt x="50" y="46"/>
                </a:cubicBezTo>
                <a:close/>
                <a:moveTo>
                  <a:pt x="49" y="45"/>
                </a:moveTo>
                <a:cubicBezTo>
                  <a:pt x="48" y="45"/>
                  <a:pt x="48" y="45"/>
                  <a:pt x="48" y="45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7" y="48"/>
                  <a:pt x="47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6"/>
                  <a:pt x="49" y="45"/>
                  <a:pt x="49" y="45"/>
                </a:cubicBezTo>
                <a:close/>
                <a:moveTo>
                  <a:pt x="52" y="47"/>
                </a:moveTo>
                <a:cubicBezTo>
                  <a:pt x="52" y="47"/>
                  <a:pt x="51" y="47"/>
                  <a:pt x="51" y="47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0"/>
                  <a:pt x="52" y="50"/>
                  <a:pt x="52" y="50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1" name="Freeform 188">
            <a:extLst>
              <a:ext uri="{FF2B5EF4-FFF2-40B4-BE49-F238E27FC236}">
                <a16:creationId xmlns:a16="http://schemas.microsoft.com/office/drawing/2014/main" id="{68FB7EAD-FA86-485D-ABDA-CBBA8BD10B5C}"/>
              </a:ext>
            </a:extLst>
          </p:cNvPr>
          <p:cNvSpPr>
            <a:spLocks/>
          </p:cNvSpPr>
          <p:nvPr/>
        </p:nvSpPr>
        <p:spPr bwMode="auto">
          <a:xfrm>
            <a:off x="2879725" y="5068888"/>
            <a:ext cx="504825" cy="549275"/>
          </a:xfrm>
          <a:custGeom>
            <a:avLst/>
            <a:gdLst>
              <a:gd name="T0" fmla="*/ 2147483647 w 92"/>
              <a:gd name="T1" fmla="*/ 2147483647 h 100"/>
              <a:gd name="T2" fmla="*/ 2147483647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2147483647 w 92"/>
              <a:gd name="T11" fmla="*/ 2147483647 h 100"/>
              <a:gd name="T12" fmla="*/ 2147483647 w 92"/>
              <a:gd name="T13" fmla="*/ 2147483647 h 100"/>
              <a:gd name="T14" fmla="*/ 2147483647 w 92"/>
              <a:gd name="T15" fmla="*/ 2147483647 h 100"/>
              <a:gd name="T16" fmla="*/ 2147483647 w 92"/>
              <a:gd name="T17" fmla="*/ 2147483647 h 100"/>
              <a:gd name="T18" fmla="*/ 2147483647 w 92"/>
              <a:gd name="T19" fmla="*/ 2147483647 h 100"/>
              <a:gd name="T20" fmla="*/ 2147483647 w 92"/>
              <a:gd name="T21" fmla="*/ 2147483647 h 100"/>
              <a:gd name="T22" fmla="*/ 2147483647 w 92"/>
              <a:gd name="T23" fmla="*/ 2147483647 h 100"/>
              <a:gd name="T24" fmla="*/ 2147483647 w 92"/>
              <a:gd name="T25" fmla="*/ 2147483647 h 100"/>
              <a:gd name="T26" fmla="*/ 2147483647 w 92"/>
              <a:gd name="T27" fmla="*/ 2147483647 h 100"/>
              <a:gd name="T28" fmla="*/ 2147483647 w 92"/>
              <a:gd name="T29" fmla="*/ 2147483647 h 1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2" h="100">
                <a:moveTo>
                  <a:pt x="91" y="74"/>
                </a:moveTo>
                <a:cubicBezTo>
                  <a:pt x="92" y="65"/>
                  <a:pt x="79" y="59"/>
                  <a:pt x="73" y="53"/>
                </a:cubicBezTo>
                <a:cubicBezTo>
                  <a:pt x="60" y="40"/>
                  <a:pt x="68" y="25"/>
                  <a:pt x="62" y="10"/>
                </a:cubicBezTo>
                <a:cubicBezTo>
                  <a:pt x="59" y="3"/>
                  <a:pt x="53" y="0"/>
                  <a:pt x="46" y="0"/>
                </a:cubicBezTo>
                <a:cubicBezTo>
                  <a:pt x="39" y="0"/>
                  <a:pt x="33" y="3"/>
                  <a:pt x="30" y="10"/>
                </a:cubicBezTo>
                <a:cubicBezTo>
                  <a:pt x="24" y="25"/>
                  <a:pt x="32" y="40"/>
                  <a:pt x="19" y="53"/>
                </a:cubicBezTo>
                <a:cubicBezTo>
                  <a:pt x="12" y="59"/>
                  <a:pt x="0" y="65"/>
                  <a:pt x="1" y="74"/>
                </a:cubicBezTo>
                <a:cubicBezTo>
                  <a:pt x="26" y="74"/>
                  <a:pt x="26" y="74"/>
                  <a:pt x="26" y="74"/>
                </a:cubicBezTo>
                <a:cubicBezTo>
                  <a:pt x="25" y="79"/>
                  <a:pt x="25" y="79"/>
                  <a:pt x="25" y="79"/>
                </a:cubicBezTo>
                <a:cubicBezTo>
                  <a:pt x="23" y="80"/>
                  <a:pt x="21" y="83"/>
                  <a:pt x="20" y="86"/>
                </a:cubicBezTo>
                <a:cubicBezTo>
                  <a:pt x="18" y="92"/>
                  <a:pt x="20" y="97"/>
                  <a:pt x="25" y="99"/>
                </a:cubicBezTo>
                <a:cubicBezTo>
                  <a:pt x="29" y="100"/>
                  <a:pt x="34" y="96"/>
                  <a:pt x="35" y="91"/>
                </a:cubicBezTo>
                <a:cubicBezTo>
                  <a:pt x="36" y="88"/>
                  <a:pt x="36" y="85"/>
                  <a:pt x="35" y="82"/>
                </a:cubicBezTo>
                <a:cubicBezTo>
                  <a:pt x="37" y="74"/>
                  <a:pt x="37" y="74"/>
                  <a:pt x="37" y="74"/>
                </a:cubicBezTo>
                <a:lnTo>
                  <a:pt x="91" y="74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2" name="Freeform 193">
            <a:extLst>
              <a:ext uri="{FF2B5EF4-FFF2-40B4-BE49-F238E27FC236}">
                <a16:creationId xmlns:a16="http://schemas.microsoft.com/office/drawing/2014/main" id="{D982190E-7F45-4601-9AE7-A5772FE59B38}"/>
              </a:ext>
            </a:extLst>
          </p:cNvPr>
          <p:cNvSpPr>
            <a:spLocks noEditPoints="1"/>
          </p:cNvSpPr>
          <p:nvPr/>
        </p:nvSpPr>
        <p:spPr bwMode="auto">
          <a:xfrm>
            <a:off x="1905000" y="5041900"/>
            <a:ext cx="455613" cy="604838"/>
          </a:xfrm>
          <a:custGeom>
            <a:avLst/>
            <a:gdLst>
              <a:gd name="T0" fmla="*/ 2147483647 w 83"/>
              <a:gd name="T1" fmla="*/ 2147483647 h 110"/>
              <a:gd name="T2" fmla="*/ 2147483647 w 83"/>
              <a:gd name="T3" fmla="*/ 2147483647 h 110"/>
              <a:gd name="T4" fmla="*/ 0 w 83"/>
              <a:gd name="T5" fmla="*/ 2147483647 h 110"/>
              <a:gd name="T6" fmla="*/ 0 w 83"/>
              <a:gd name="T7" fmla="*/ 2147483647 h 110"/>
              <a:gd name="T8" fmla="*/ 2147483647 w 83"/>
              <a:gd name="T9" fmla="*/ 2147483647 h 110"/>
              <a:gd name="T10" fmla="*/ 2147483647 w 83"/>
              <a:gd name="T11" fmla="*/ 2147483647 h 110"/>
              <a:gd name="T12" fmla="*/ 2147483647 w 83"/>
              <a:gd name="T13" fmla="*/ 2147483647 h 110"/>
              <a:gd name="T14" fmla="*/ 2147483647 w 83"/>
              <a:gd name="T15" fmla="*/ 2147483647 h 110"/>
              <a:gd name="T16" fmla="*/ 2147483647 w 83"/>
              <a:gd name="T17" fmla="*/ 2147483647 h 110"/>
              <a:gd name="T18" fmla="*/ 2147483647 w 83"/>
              <a:gd name="T19" fmla="*/ 2147483647 h 110"/>
              <a:gd name="T20" fmla="*/ 2147483647 w 83"/>
              <a:gd name="T21" fmla="*/ 2147483647 h 110"/>
              <a:gd name="T22" fmla="*/ 2147483647 w 83"/>
              <a:gd name="T23" fmla="*/ 2147483647 h 110"/>
              <a:gd name="T24" fmla="*/ 2147483647 w 83"/>
              <a:gd name="T25" fmla="*/ 2147483647 h 110"/>
              <a:gd name="T26" fmla="*/ 2147483647 w 83"/>
              <a:gd name="T27" fmla="*/ 2147483647 h 11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83" h="110">
                <a:moveTo>
                  <a:pt x="8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7"/>
                  <a:pt x="0" y="1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9"/>
                  <a:pt x="1" y="110"/>
                  <a:pt x="2" y="110"/>
                </a:cubicBezTo>
                <a:cubicBezTo>
                  <a:pt x="8" y="110"/>
                  <a:pt x="8" y="110"/>
                  <a:pt x="8" y="110"/>
                </a:cubicBezTo>
                <a:cubicBezTo>
                  <a:pt x="9" y="110"/>
                  <a:pt x="10" y="109"/>
                  <a:pt x="10" y="107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7"/>
                  <a:pt x="9" y="16"/>
                  <a:pt x="8" y="16"/>
                </a:cubicBezTo>
                <a:close/>
                <a:moveTo>
                  <a:pt x="77" y="28"/>
                </a:moveTo>
                <a:cubicBezTo>
                  <a:pt x="55" y="0"/>
                  <a:pt x="39" y="45"/>
                  <a:pt x="17" y="16"/>
                </a:cubicBezTo>
                <a:cubicBezTo>
                  <a:pt x="17" y="37"/>
                  <a:pt x="17" y="57"/>
                  <a:pt x="17" y="78"/>
                </a:cubicBezTo>
                <a:cubicBezTo>
                  <a:pt x="41" y="99"/>
                  <a:pt x="59" y="34"/>
                  <a:pt x="83" y="54"/>
                </a:cubicBezTo>
                <a:cubicBezTo>
                  <a:pt x="81" y="46"/>
                  <a:pt x="79" y="37"/>
                  <a:pt x="77" y="28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3" name="Freeform 194">
            <a:extLst>
              <a:ext uri="{FF2B5EF4-FFF2-40B4-BE49-F238E27FC236}">
                <a16:creationId xmlns:a16="http://schemas.microsoft.com/office/drawing/2014/main" id="{32C9D817-D7E6-4294-9012-D22224AA65B9}"/>
              </a:ext>
            </a:extLst>
          </p:cNvPr>
          <p:cNvSpPr>
            <a:spLocks noEditPoints="1"/>
          </p:cNvSpPr>
          <p:nvPr/>
        </p:nvSpPr>
        <p:spPr bwMode="auto">
          <a:xfrm>
            <a:off x="804863" y="5176838"/>
            <a:ext cx="582612" cy="334962"/>
          </a:xfrm>
          <a:custGeom>
            <a:avLst/>
            <a:gdLst>
              <a:gd name="T0" fmla="*/ 2147483647 w 106"/>
              <a:gd name="T1" fmla="*/ 2147483647 h 61"/>
              <a:gd name="T2" fmla="*/ 2147483647 w 106"/>
              <a:gd name="T3" fmla="*/ 2147483647 h 61"/>
              <a:gd name="T4" fmla="*/ 2147483647 w 106"/>
              <a:gd name="T5" fmla="*/ 2147483647 h 61"/>
              <a:gd name="T6" fmla="*/ 2147483647 w 106"/>
              <a:gd name="T7" fmla="*/ 2147483647 h 61"/>
              <a:gd name="T8" fmla="*/ 2147483647 w 106"/>
              <a:gd name="T9" fmla="*/ 2147483647 h 61"/>
              <a:gd name="T10" fmla="*/ 2147483647 w 106"/>
              <a:gd name="T11" fmla="*/ 2147483647 h 61"/>
              <a:gd name="T12" fmla="*/ 2147483647 w 106"/>
              <a:gd name="T13" fmla="*/ 2147483647 h 61"/>
              <a:gd name="T14" fmla="*/ 2147483647 w 106"/>
              <a:gd name="T15" fmla="*/ 2147483647 h 61"/>
              <a:gd name="T16" fmla="*/ 2147483647 w 106"/>
              <a:gd name="T17" fmla="*/ 2147483647 h 61"/>
              <a:gd name="T18" fmla="*/ 2147483647 w 106"/>
              <a:gd name="T19" fmla="*/ 2147483647 h 61"/>
              <a:gd name="T20" fmla="*/ 2147483647 w 106"/>
              <a:gd name="T21" fmla="*/ 2147483647 h 61"/>
              <a:gd name="T22" fmla="*/ 2147483647 w 106"/>
              <a:gd name="T23" fmla="*/ 2147483647 h 61"/>
              <a:gd name="T24" fmla="*/ 2147483647 w 106"/>
              <a:gd name="T25" fmla="*/ 2147483647 h 61"/>
              <a:gd name="T26" fmla="*/ 2147483647 w 106"/>
              <a:gd name="T27" fmla="*/ 2147483647 h 61"/>
              <a:gd name="T28" fmla="*/ 2147483647 w 106"/>
              <a:gd name="T29" fmla="*/ 2147483647 h 61"/>
              <a:gd name="T30" fmla="*/ 2147483647 w 106"/>
              <a:gd name="T31" fmla="*/ 2147483647 h 61"/>
              <a:gd name="T32" fmla="*/ 2147483647 w 106"/>
              <a:gd name="T33" fmla="*/ 2147483647 h 61"/>
              <a:gd name="T34" fmla="*/ 2147483647 w 106"/>
              <a:gd name="T35" fmla="*/ 2147483647 h 61"/>
              <a:gd name="T36" fmla="*/ 2147483647 w 106"/>
              <a:gd name="T37" fmla="*/ 2147483647 h 61"/>
              <a:gd name="T38" fmla="*/ 2147483647 w 106"/>
              <a:gd name="T39" fmla="*/ 2147483647 h 61"/>
              <a:gd name="T40" fmla="*/ 2147483647 w 106"/>
              <a:gd name="T41" fmla="*/ 2147483647 h 61"/>
              <a:gd name="T42" fmla="*/ 2147483647 w 106"/>
              <a:gd name="T43" fmla="*/ 2147483647 h 61"/>
              <a:gd name="T44" fmla="*/ 2147483647 w 106"/>
              <a:gd name="T45" fmla="*/ 2147483647 h 61"/>
              <a:gd name="T46" fmla="*/ 2147483647 w 106"/>
              <a:gd name="T47" fmla="*/ 2147483647 h 61"/>
              <a:gd name="T48" fmla="*/ 2147483647 w 106"/>
              <a:gd name="T49" fmla="*/ 2147483647 h 61"/>
              <a:gd name="T50" fmla="*/ 2147483647 w 106"/>
              <a:gd name="T51" fmla="*/ 2147483647 h 61"/>
              <a:gd name="T52" fmla="*/ 2147483647 w 106"/>
              <a:gd name="T53" fmla="*/ 0 h 61"/>
              <a:gd name="T54" fmla="*/ 0 w 106"/>
              <a:gd name="T55" fmla="*/ 2147483647 h 61"/>
              <a:gd name="T56" fmla="*/ 2147483647 w 106"/>
              <a:gd name="T57" fmla="*/ 2147483647 h 61"/>
              <a:gd name="T58" fmla="*/ 2147483647 w 106"/>
              <a:gd name="T59" fmla="*/ 0 h 61"/>
              <a:gd name="T60" fmla="*/ 2147483647 w 106"/>
              <a:gd name="T61" fmla="*/ 2147483647 h 61"/>
              <a:gd name="T62" fmla="*/ 2147483647 w 106"/>
              <a:gd name="T63" fmla="*/ 2147483647 h 61"/>
              <a:gd name="T64" fmla="*/ 2147483647 w 106"/>
              <a:gd name="T65" fmla="*/ 2147483647 h 61"/>
              <a:gd name="T66" fmla="*/ 2147483647 w 106"/>
              <a:gd name="T67" fmla="*/ 2147483647 h 61"/>
              <a:gd name="T68" fmla="*/ 2147483647 w 106"/>
              <a:gd name="T69" fmla="*/ 2147483647 h 61"/>
              <a:gd name="T70" fmla="*/ 2147483647 w 106"/>
              <a:gd name="T71" fmla="*/ 2147483647 h 61"/>
              <a:gd name="T72" fmla="*/ 2147483647 w 106"/>
              <a:gd name="T73" fmla="*/ 2147483647 h 61"/>
              <a:gd name="T74" fmla="*/ 2147483647 w 106"/>
              <a:gd name="T75" fmla="*/ 2147483647 h 61"/>
              <a:gd name="T76" fmla="*/ 2147483647 w 106"/>
              <a:gd name="T77" fmla="*/ 2147483647 h 61"/>
              <a:gd name="T78" fmla="*/ 2147483647 w 106"/>
              <a:gd name="T79" fmla="*/ 2147483647 h 61"/>
              <a:gd name="T80" fmla="*/ 2147483647 w 106"/>
              <a:gd name="T81" fmla="*/ 2147483647 h 61"/>
              <a:gd name="T82" fmla="*/ 2147483647 w 106"/>
              <a:gd name="T83" fmla="*/ 2147483647 h 61"/>
              <a:gd name="T84" fmla="*/ 2147483647 w 106"/>
              <a:gd name="T85" fmla="*/ 2147483647 h 61"/>
              <a:gd name="T86" fmla="*/ 2147483647 w 106"/>
              <a:gd name="T87" fmla="*/ 2147483647 h 61"/>
              <a:gd name="T88" fmla="*/ 2147483647 w 106"/>
              <a:gd name="T89" fmla="*/ 2147483647 h 61"/>
              <a:gd name="T90" fmla="*/ 2147483647 w 106"/>
              <a:gd name="T91" fmla="*/ 2147483647 h 61"/>
              <a:gd name="T92" fmla="*/ 2147483647 w 106"/>
              <a:gd name="T93" fmla="*/ 2147483647 h 61"/>
              <a:gd name="T94" fmla="*/ 2147483647 w 106"/>
              <a:gd name="T95" fmla="*/ 2147483647 h 61"/>
              <a:gd name="T96" fmla="*/ 2147483647 w 106"/>
              <a:gd name="T97" fmla="*/ 2147483647 h 61"/>
              <a:gd name="T98" fmla="*/ 2147483647 w 106"/>
              <a:gd name="T99" fmla="*/ 2147483647 h 61"/>
              <a:gd name="T100" fmla="*/ 2147483647 w 106"/>
              <a:gd name="T101" fmla="*/ 2147483647 h 61"/>
              <a:gd name="T102" fmla="*/ 2147483647 w 106"/>
              <a:gd name="T103" fmla="*/ 2147483647 h 61"/>
              <a:gd name="T104" fmla="*/ 2147483647 w 106"/>
              <a:gd name="T105" fmla="*/ 2147483647 h 6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6" h="61">
                <a:moveTo>
                  <a:pt x="36" y="24"/>
                </a:moveTo>
                <a:cubicBezTo>
                  <a:pt x="36" y="16"/>
                  <a:pt x="36" y="16"/>
                  <a:pt x="36" y="16"/>
                </a:cubicBezTo>
                <a:cubicBezTo>
                  <a:pt x="36" y="13"/>
                  <a:pt x="34" y="11"/>
                  <a:pt x="31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5" y="11"/>
                  <a:pt x="22" y="13"/>
                  <a:pt x="22" y="16"/>
                </a:cubicBezTo>
                <a:cubicBezTo>
                  <a:pt x="22" y="24"/>
                  <a:pt x="22" y="24"/>
                  <a:pt x="22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2" y="24"/>
                  <a:pt x="10" y="26"/>
                  <a:pt x="10" y="29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5"/>
                  <a:pt x="12" y="38"/>
                  <a:pt x="15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8"/>
                  <a:pt x="25" y="50"/>
                  <a:pt x="27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4" y="50"/>
                  <a:pt x="36" y="48"/>
                  <a:pt x="36" y="45"/>
                </a:cubicBezTo>
                <a:cubicBezTo>
                  <a:pt x="36" y="38"/>
                  <a:pt x="36" y="38"/>
                  <a:pt x="36" y="38"/>
                </a:cubicBezTo>
                <a:cubicBezTo>
                  <a:pt x="44" y="38"/>
                  <a:pt x="44" y="38"/>
                  <a:pt x="44" y="38"/>
                </a:cubicBezTo>
                <a:cubicBezTo>
                  <a:pt x="47" y="38"/>
                  <a:pt x="49" y="35"/>
                  <a:pt x="49" y="33"/>
                </a:cubicBezTo>
                <a:cubicBezTo>
                  <a:pt x="49" y="29"/>
                  <a:pt x="49" y="29"/>
                  <a:pt x="49" y="29"/>
                </a:cubicBezTo>
                <a:cubicBezTo>
                  <a:pt x="49" y="26"/>
                  <a:pt x="47" y="24"/>
                  <a:pt x="44" y="24"/>
                </a:cubicBezTo>
                <a:lnTo>
                  <a:pt x="36" y="24"/>
                </a:lnTo>
                <a:close/>
                <a:moveTo>
                  <a:pt x="28" y="33"/>
                </a:move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23" y="37"/>
                  <a:pt x="23" y="37"/>
                </a:cubicBezTo>
                <a:cubicBezTo>
                  <a:pt x="23" y="36"/>
                  <a:pt x="23" y="36"/>
                  <a:pt x="23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2"/>
                  <a:pt x="27" y="32"/>
                  <a:pt x="28" y="32"/>
                </a:cubicBezTo>
                <a:cubicBezTo>
                  <a:pt x="28" y="33"/>
                  <a:pt x="28" y="33"/>
                  <a:pt x="28" y="33"/>
                </a:cubicBezTo>
                <a:close/>
                <a:moveTo>
                  <a:pt x="28" y="29"/>
                </a:move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9"/>
                </a:cubicBezTo>
                <a:close/>
                <a:moveTo>
                  <a:pt x="35" y="37"/>
                </a:moveTo>
                <a:cubicBezTo>
                  <a:pt x="35" y="37"/>
                  <a:pt x="35" y="37"/>
                  <a:pt x="35" y="37"/>
                </a:cubicBezTo>
                <a:cubicBezTo>
                  <a:pt x="35" y="37"/>
                  <a:pt x="35" y="37"/>
                  <a:pt x="35" y="37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1" y="32"/>
                </a:cubicBezTo>
                <a:cubicBezTo>
                  <a:pt x="31" y="32"/>
                  <a:pt x="32" y="32"/>
                  <a:pt x="32" y="32"/>
                </a:cubicBezTo>
                <a:cubicBezTo>
                  <a:pt x="35" y="36"/>
                  <a:pt x="35" y="36"/>
                  <a:pt x="35" y="36"/>
                </a:cubicBezTo>
                <a:cubicBezTo>
                  <a:pt x="36" y="36"/>
                  <a:pt x="36" y="36"/>
                  <a:pt x="35" y="37"/>
                </a:cubicBezTo>
                <a:close/>
                <a:moveTo>
                  <a:pt x="35" y="25"/>
                </a:move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1" y="29"/>
                  <a:pt x="31" y="29"/>
                </a:cubicBezTo>
                <a:cubicBezTo>
                  <a:pt x="31" y="28"/>
                  <a:pt x="31" y="28"/>
                  <a:pt x="31" y="28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5" y="25"/>
                </a:cubicBezTo>
                <a:close/>
                <a:moveTo>
                  <a:pt x="76" y="0"/>
                </a:move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4"/>
                  <a:pt x="0" y="31"/>
                </a:cubicBezTo>
                <a:cubicBezTo>
                  <a:pt x="0" y="47"/>
                  <a:pt x="13" y="61"/>
                  <a:pt x="30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93" y="61"/>
                  <a:pt x="106" y="47"/>
                  <a:pt x="106" y="31"/>
                </a:cubicBezTo>
                <a:cubicBezTo>
                  <a:pt x="106" y="14"/>
                  <a:pt x="93" y="0"/>
                  <a:pt x="76" y="0"/>
                </a:cubicBezTo>
                <a:close/>
                <a:moveTo>
                  <a:pt x="29" y="54"/>
                </a:moveTo>
                <a:cubicBezTo>
                  <a:pt x="17" y="54"/>
                  <a:pt x="6" y="43"/>
                  <a:pt x="6" y="31"/>
                </a:cubicBezTo>
                <a:cubicBezTo>
                  <a:pt x="6" y="18"/>
                  <a:pt x="17" y="7"/>
                  <a:pt x="29" y="7"/>
                </a:cubicBezTo>
                <a:cubicBezTo>
                  <a:pt x="42" y="7"/>
                  <a:pt x="53" y="18"/>
                  <a:pt x="53" y="31"/>
                </a:cubicBezTo>
                <a:cubicBezTo>
                  <a:pt x="53" y="43"/>
                  <a:pt x="42" y="54"/>
                  <a:pt x="29" y="54"/>
                </a:cubicBezTo>
                <a:close/>
                <a:moveTo>
                  <a:pt x="65" y="20"/>
                </a:moveTo>
                <a:cubicBezTo>
                  <a:pt x="68" y="20"/>
                  <a:pt x="68" y="20"/>
                  <a:pt x="68" y="20"/>
                </a:cubicBezTo>
                <a:cubicBezTo>
                  <a:pt x="70" y="20"/>
                  <a:pt x="72" y="22"/>
                  <a:pt x="72" y="24"/>
                </a:cubicBezTo>
                <a:cubicBezTo>
                  <a:pt x="72" y="26"/>
                  <a:pt x="70" y="28"/>
                  <a:pt x="68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3" y="28"/>
                  <a:pt x="61" y="26"/>
                  <a:pt x="61" y="24"/>
                </a:cubicBezTo>
                <a:cubicBezTo>
                  <a:pt x="61" y="22"/>
                  <a:pt x="63" y="20"/>
                  <a:pt x="65" y="20"/>
                </a:cubicBezTo>
                <a:close/>
                <a:moveTo>
                  <a:pt x="68" y="41"/>
                </a:moveTo>
                <a:cubicBezTo>
                  <a:pt x="66" y="41"/>
                  <a:pt x="66" y="41"/>
                  <a:pt x="66" y="41"/>
                </a:cubicBezTo>
                <a:cubicBezTo>
                  <a:pt x="63" y="41"/>
                  <a:pt x="62" y="39"/>
                  <a:pt x="62" y="37"/>
                </a:cubicBezTo>
                <a:cubicBezTo>
                  <a:pt x="62" y="35"/>
                  <a:pt x="63" y="33"/>
                  <a:pt x="66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0" y="33"/>
                  <a:pt x="72" y="35"/>
                  <a:pt x="72" y="37"/>
                </a:cubicBezTo>
                <a:cubicBezTo>
                  <a:pt x="72" y="39"/>
                  <a:pt x="70" y="41"/>
                  <a:pt x="68" y="41"/>
                </a:cubicBezTo>
                <a:close/>
                <a:moveTo>
                  <a:pt x="80" y="41"/>
                </a:moveTo>
                <a:cubicBezTo>
                  <a:pt x="78" y="41"/>
                  <a:pt x="78" y="41"/>
                  <a:pt x="78" y="41"/>
                </a:cubicBezTo>
                <a:cubicBezTo>
                  <a:pt x="76" y="41"/>
                  <a:pt x="74" y="39"/>
                  <a:pt x="74" y="37"/>
                </a:cubicBezTo>
                <a:cubicBezTo>
                  <a:pt x="74" y="35"/>
                  <a:pt x="76" y="33"/>
                  <a:pt x="78" y="33"/>
                </a:cubicBezTo>
                <a:cubicBezTo>
                  <a:pt x="80" y="33"/>
                  <a:pt x="80" y="33"/>
                  <a:pt x="80" y="33"/>
                </a:cubicBezTo>
                <a:cubicBezTo>
                  <a:pt x="83" y="33"/>
                  <a:pt x="84" y="35"/>
                  <a:pt x="84" y="37"/>
                </a:cubicBezTo>
                <a:cubicBezTo>
                  <a:pt x="84" y="39"/>
                  <a:pt x="83" y="41"/>
                  <a:pt x="80" y="41"/>
                </a:cubicBezTo>
                <a:close/>
                <a:moveTo>
                  <a:pt x="80" y="28"/>
                </a:moveTo>
                <a:cubicBezTo>
                  <a:pt x="78" y="28"/>
                  <a:pt x="78" y="28"/>
                  <a:pt x="78" y="28"/>
                </a:cubicBezTo>
                <a:cubicBezTo>
                  <a:pt x="76" y="28"/>
                  <a:pt x="74" y="26"/>
                  <a:pt x="74" y="24"/>
                </a:cubicBezTo>
                <a:cubicBezTo>
                  <a:pt x="74" y="22"/>
                  <a:pt x="76" y="20"/>
                  <a:pt x="78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83" y="20"/>
                  <a:pt x="84" y="22"/>
                  <a:pt x="84" y="24"/>
                </a:cubicBezTo>
                <a:cubicBezTo>
                  <a:pt x="84" y="26"/>
                  <a:pt x="83" y="28"/>
                  <a:pt x="80" y="28"/>
                </a:cubicBezTo>
                <a:close/>
                <a:moveTo>
                  <a:pt x="93" y="41"/>
                </a:moveTo>
                <a:cubicBezTo>
                  <a:pt x="91" y="41"/>
                  <a:pt x="91" y="41"/>
                  <a:pt x="91" y="41"/>
                </a:cubicBezTo>
                <a:cubicBezTo>
                  <a:pt x="89" y="41"/>
                  <a:pt x="87" y="39"/>
                  <a:pt x="87" y="37"/>
                </a:cubicBezTo>
                <a:cubicBezTo>
                  <a:pt x="87" y="35"/>
                  <a:pt x="89" y="33"/>
                  <a:pt x="91" y="33"/>
                </a:cubicBezTo>
                <a:cubicBezTo>
                  <a:pt x="93" y="33"/>
                  <a:pt x="93" y="33"/>
                  <a:pt x="93" y="33"/>
                </a:cubicBezTo>
                <a:cubicBezTo>
                  <a:pt x="95" y="33"/>
                  <a:pt x="97" y="35"/>
                  <a:pt x="97" y="37"/>
                </a:cubicBezTo>
                <a:cubicBezTo>
                  <a:pt x="97" y="39"/>
                  <a:pt x="95" y="41"/>
                  <a:pt x="93" y="41"/>
                </a:cubicBezTo>
                <a:close/>
                <a:moveTo>
                  <a:pt x="93" y="28"/>
                </a:moveTo>
                <a:cubicBezTo>
                  <a:pt x="91" y="28"/>
                  <a:pt x="91" y="28"/>
                  <a:pt x="91" y="28"/>
                </a:cubicBezTo>
                <a:cubicBezTo>
                  <a:pt x="89" y="28"/>
                  <a:pt x="87" y="26"/>
                  <a:pt x="87" y="24"/>
                </a:cubicBezTo>
                <a:cubicBezTo>
                  <a:pt x="87" y="22"/>
                  <a:pt x="89" y="20"/>
                  <a:pt x="91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5" y="20"/>
                  <a:pt x="97" y="22"/>
                  <a:pt x="97" y="24"/>
                </a:cubicBezTo>
                <a:cubicBezTo>
                  <a:pt x="97" y="26"/>
                  <a:pt x="95" y="28"/>
                  <a:pt x="93" y="28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" name="Freeform 196">
            <a:extLst>
              <a:ext uri="{FF2B5EF4-FFF2-40B4-BE49-F238E27FC236}">
                <a16:creationId xmlns:a16="http://schemas.microsoft.com/office/drawing/2014/main" id="{EC7E1F23-C042-44DA-BBA2-EA4CAB0711A0}"/>
              </a:ext>
            </a:extLst>
          </p:cNvPr>
          <p:cNvSpPr>
            <a:spLocks noEditPoints="1"/>
          </p:cNvSpPr>
          <p:nvPr/>
        </p:nvSpPr>
        <p:spPr bwMode="auto">
          <a:xfrm>
            <a:off x="5975350" y="5194300"/>
            <a:ext cx="493713" cy="298450"/>
          </a:xfrm>
          <a:custGeom>
            <a:avLst/>
            <a:gdLst>
              <a:gd name="T0" fmla="*/ 2147483647 w 90"/>
              <a:gd name="T1" fmla="*/ 2147483647 h 54"/>
              <a:gd name="T2" fmla="*/ 2147483647 w 90"/>
              <a:gd name="T3" fmla="*/ 2147483647 h 54"/>
              <a:gd name="T4" fmla="*/ 2147483647 w 90"/>
              <a:gd name="T5" fmla="*/ 2147483647 h 54"/>
              <a:gd name="T6" fmla="*/ 2147483647 w 90"/>
              <a:gd name="T7" fmla="*/ 2147483647 h 54"/>
              <a:gd name="T8" fmla="*/ 2147483647 w 90"/>
              <a:gd name="T9" fmla="*/ 2147483647 h 54"/>
              <a:gd name="T10" fmla="*/ 2147483647 w 90"/>
              <a:gd name="T11" fmla="*/ 2147483647 h 54"/>
              <a:gd name="T12" fmla="*/ 2147483647 w 90"/>
              <a:gd name="T13" fmla="*/ 2147483647 h 54"/>
              <a:gd name="T14" fmla="*/ 2147483647 w 90"/>
              <a:gd name="T15" fmla="*/ 2147483647 h 54"/>
              <a:gd name="T16" fmla="*/ 2147483647 w 90"/>
              <a:gd name="T17" fmla="*/ 2147483647 h 54"/>
              <a:gd name="T18" fmla="*/ 2147483647 w 90"/>
              <a:gd name="T19" fmla="*/ 2147483647 h 54"/>
              <a:gd name="T20" fmla="*/ 2147483647 w 90"/>
              <a:gd name="T21" fmla="*/ 2147483647 h 54"/>
              <a:gd name="T22" fmla="*/ 2147483647 w 90"/>
              <a:gd name="T23" fmla="*/ 2147483647 h 54"/>
              <a:gd name="T24" fmla="*/ 2147483647 w 90"/>
              <a:gd name="T25" fmla="*/ 2147483647 h 54"/>
              <a:gd name="T26" fmla="*/ 2147483647 w 90"/>
              <a:gd name="T27" fmla="*/ 2147483647 h 54"/>
              <a:gd name="T28" fmla="*/ 2147483647 w 90"/>
              <a:gd name="T29" fmla="*/ 2147483647 h 54"/>
              <a:gd name="T30" fmla="*/ 2147483647 w 90"/>
              <a:gd name="T31" fmla="*/ 2147483647 h 54"/>
              <a:gd name="T32" fmla="*/ 2147483647 w 90"/>
              <a:gd name="T33" fmla="*/ 0 h 54"/>
              <a:gd name="T34" fmla="*/ 0 w 90"/>
              <a:gd name="T35" fmla="*/ 0 h 54"/>
              <a:gd name="T36" fmla="*/ 2147483647 w 90"/>
              <a:gd name="T37" fmla="*/ 2147483647 h 54"/>
              <a:gd name="T38" fmla="*/ 2147483647 w 90"/>
              <a:gd name="T39" fmla="*/ 0 h 54"/>
              <a:gd name="T40" fmla="*/ 2147483647 w 90"/>
              <a:gd name="T41" fmla="*/ 0 h 54"/>
              <a:gd name="T42" fmla="*/ 2147483647 w 90"/>
              <a:gd name="T43" fmla="*/ 0 h 54"/>
              <a:gd name="T44" fmla="*/ 2147483647 w 90"/>
              <a:gd name="T45" fmla="*/ 2147483647 h 54"/>
              <a:gd name="T46" fmla="*/ 2147483647 w 90"/>
              <a:gd name="T47" fmla="*/ 0 h 5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90" h="54">
                <a:moveTo>
                  <a:pt x="60" y="54"/>
                </a:moveTo>
                <a:cubicBezTo>
                  <a:pt x="45" y="29"/>
                  <a:pt x="45" y="29"/>
                  <a:pt x="45" y="29"/>
                </a:cubicBezTo>
                <a:cubicBezTo>
                  <a:pt x="31" y="54"/>
                  <a:pt x="31" y="54"/>
                  <a:pt x="31" y="54"/>
                </a:cubicBezTo>
                <a:lnTo>
                  <a:pt x="60" y="54"/>
                </a:lnTo>
                <a:close/>
                <a:moveTo>
                  <a:pt x="10" y="17"/>
                </a:moveTo>
                <a:cubicBezTo>
                  <a:pt x="9" y="17"/>
                  <a:pt x="8" y="18"/>
                  <a:pt x="8" y="19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8"/>
                  <a:pt x="9" y="29"/>
                  <a:pt x="10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9"/>
                  <a:pt x="83" y="28"/>
                  <a:pt x="83" y="27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8"/>
                  <a:pt x="82" y="17"/>
                  <a:pt x="81" y="17"/>
                </a:cubicBezTo>
                <a:cubicBezTo>
                  <a:pt x="73" y="17"/>
                  <a:pt x="73" y="17"/>
                  <a:pt x="73" y="17"/>
                </a:cubicBezTo>
                <a:cubicBezTo>
                  <a:pt x="18" y="17"/>
                  <a:pt x="18" y="17"/>
                  <a:pt x="18" y="17"/>
                </a:cubicBezTo>
                <a:lnTo>
                  <a:pt x="10" y="17"/>
                </a:lnTo>
                <a:close/>
                <a:moveTo>
                  <a:pt x="34" y="0"/>
                </a:moveTo>
                <a:cubicBezTo>
                  <a:pt x="0" y="0"/>
                  <a:pt x="0" y="0"/>
                  <a:pt x="0" y="0"/>
                </a:cubicBezTo>
                <a:cubicBezTo>
                  <a:pt x="1" y="10"/>
                  <a:pt x="8" y="17"/>
                  <a:pt x="18" y="17"/>
                </a:cubicBezTo>
                <a:cubicBezTo>
                  <a:pt x="27" y="17"/>
                  <a:pt x="35" y="9"/>
                  <a:pt x="34" y="0"/>
                </a:cubicBezTo>
                <a:close/>
                <a:moveTo>
                  <a:pt x="90" y="0"/>
                </a:moveTo>
                <a:cubicBezTo>
                  <a:pt x="56" y="0"/>
                  <a:pt x="56" y="0"/>
                  <a:pt x="56" y="0"/>
                </a:cubicBezTo>
                <a:cubicBezTo>
                  <a:pt x="56" y="9"/>
                  <a:pt x="64" y="17"/>
                  <a:pt x="73" y="17"/>
                </a:cubicBezTo>
                <a:cubicBezTo>
                  <a:pt x="82" y="17"/>
                  <a:pt x="90" y="10"/>
                  <a:pt x="90" y="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Freeform 197">
            <a:extLst>
              <a:ext uri="{FF2B5EF4-FFF2-40B4-BE49-F238E27FC236}">
                <a16:creationId xmlns:a16="http://schemas.microsoft.com/office/drawing/2014/main" id="{46FC7A20-C230-460B-A4DB-6E3CF452CC2C}"/>
              </a:ext>
            </a:extLst>
          </p:cNvPr>
          <p:cNvSpPr>
            <a:spLocks noEditPoints="1"/>
          </p:cNvSpPr>
          <p:nvPr/>
        </p:nvSpPr>
        <p:spPr bwMode="auto">
          <a:xfrm>
            <a:off x="6988175" y="5087938"/>
            <a:ext cx="406400" cy="511175"/>
          </a:xfrm>
          <a:custGeom>
            <a:avLst/>
            <a:gdLst>
              <a:gd name="T0" fmla="*/ 2147483647 w 74"/>
              <a:gd name="T1" fmla="*/ 2147483647 h 93"/>
              <a:gd name="T2" fmla="*/ 2147483647 w 74"/>
              <a:gd name="T3" fmla="*/ 2147483647 h 93"/>
              <a:gd name="T4" fmla="*/ 2147483647 w 74"/>
              <a:gd name="T5" fmla="*/ 2147483647 h 93"/>
              <a:gd name="T6" fmla="*/ 2147483647 w 74"/>
              <a:gd name="T7" fmla="*/ 2147483647 h 93"/>
              <a:gd name="T8" fmla="*/ 2147483647 w 74"/>
              <a:gd name="T9" fmla="*/ 2147483647 h 93"/>
              <a:gd name="T10" fmla="*/ 2147483647 w 74"/>
              <a:gd name="T11" fmla="*/ 2147483647 h 93"/>
              <a:gd name="T12" fmla="*/ 2147483647 w 74"/>
              <a:gd name="T13" fmla="*/ 2147483647 h 93"/>
              <a:gd name="T14" fmla="*/ 2147483647 w 74"/>
              <a:gd name="T15" fmla="*/ 2147483647 h 93"/>
              <a:gd name="T16" fmla="*/ 2147483647 w 74"/>
              <a:gd name="T17" fmla="*/ 2147483647 h 93"/>
              <a:gd name="T18" fmla="*/ 2147483647 w 74"/>
              <a:gd name="T19" fmla="*/ 2147483647 h 93"/>
              <a:gd name="T20" fmla="*/ 2147483647 w 74"/>
              <a:gd name="T21" fmla="*/ 2147483647 h 93"/>
              <a:gd name="T22" fmla="*/ 2147483647 w 74"/>
              <a:gd name="T23" fmla="*/ 2147483647 h 93"/>
              <a:gd name="T24" fmla="*/ 2147483647 w 74"/>
              <a:gd name="T25" fmla="*/ 2147483647 h 93"/>
              <a:gd name="T26" fmla="*/ 2147483647 w 74"/>
              <a:gd name="T27" fmla="*/ 2147483647 h 93"/>
              <a:gd name="T28" fmla="*/ 2147483647 w 74"/>
              <a:gd name="T29" fmla="*/ 2147483647 h 93"/>
              <a:gd name="T30" fmla="*/ 2147483647 w 74"/>
              <a:gd name="T31" fmla="*/ 2147483647 h 93"/>
              <a:gd name="T32" fmla="*/ 2147483647 w 74"/>
              <a:gd name="T33" fmla="*/ 2147483647 h 93"/>
              <a:gd name="T34" fmla="*/ 2147483647 w 74"/>
              <a:gd name="T35" fmla="*/ 2147483647 h 93"/>
              <a:gd name="T36" fmla="*/ 2147483647 w 74"/>
              <a:gd name="T37" fmla="*/ 2147483647 h 93"/>
              <a:gd name="T38" fmla="*/ 2147483647 w 74"/>
              <a:gd name="T39" fmla="*/ 2147483647 h 93"/>
              <a:gd name="T40" fmla="*/ 2147483647 w 74"/>
              <a:gd name="T41" fmla="*/ 2147483647 h 93"/>
              <a:gd name="T42" fmla="*/ 2147483647 w 74"/>
              <a:gd name="T43" fmla="*/ 2147483647 h 93"/>
              <a:gd name="T44" fmla="*/ 2147483647 w 74"/>
              <a:gd name="T45" fmla="*/ 2147483647 h 93"/>
              <a:gd name="T46" fmla="*/ 2147483647 w 74"/>
              <a:gd name="T47" fmla="*/ 2147483647 h 93"/>
              <a:gd name="T48" fmla="*/ 2147483647 w 74"/>
              <a:gd name="T49" fmla="*/ 2147483647 h 93"/>
              <a:gd name="T50" fmla="*/ 2147483647 w 74"/>
              <a:gd name="T51" fmla="*/ 2147483647 h 93"/>
              <a:gd name="T52" fmla="*/ 2147483647 w 74"/>
              <a:gd name="T53" fmla="*/ 2147483647 h 93"/>
              <a:gd name="T54" fmla="*/ 2147483647 w 74"/>
              <a:gd name="T55" fmla="*/ 2147483647 h 93"/>
              <a:gd name="T56" fmla="*/ 2147483647 w 74"/>
              <a:gd name="T57" fmla="*/ 2147483647 h 93"/>
              <a:gd name="T58" fmla="*/ 2147483647 w 74"/>
              <a:gd name="T59" fmla="*/ 2147483647 h 93"/>
              <a:gd name="T60" fmla="*/ 2147483647 w 74"/>
              <a:gd name="T61" fmla="*/ 2147483647 h 93"/>
              <a:gd name="T62" fmla="*/ 2147483647 w 74"/>
              <a:gd name="T63" fmla="*/ 2147483647 h 93"/>
              <a:gd name="T64" fmla="*/ 2147483647 w 74"/>
              <a:gd name="T65" fmla="*/ 2147483647 h 93"/>
              <a:gd name="T66" fmla="*/ 2147483647 w 74"/>
              <a:gd name="T67" fmla="*/ 2147483647 h 93"/>
              <a:gd name="T68" fmla="*/ 2147483647 w 74"/>
              <a:gd name="T69" fmla="*/ 2147483647 h 93"/>
              <a:gd name="T70" fmla="*/ 2147483647 w 74"/>
              <a:gd name="T71" fmla="*/ 0 h 93"/>
              <a:gd name="T72" fmla="*/ 2147483647 w 74"/>
              <a:gd name="T73" fmla="*/ 2147483647 h 93"/>
              <a:gd name="T74" fmla="*/ 2147483647 w 74"/>
              <a:gd name="T75" fmla="*/ 2147483647 h 93"/>
              <a:gd name="T76" fmla="*/ 2147483647 w 74"/>
              <a:gd name="T77" fmla="*/ 2147483647 h 93"/>
              <a:gd name="T78" fmla="*/ 2147483647 w 74"/>
              <a:gd name="T79" fmla="*/ 2147483647 h 93"/>
              <a:gd name="T80" fmla="*/ 2147483647 w 74"/>
              <a:gd name="T81" fmla="*/ 2147483647 h 93"/>
              <a:gd name="T82" fmla="*/ 2147483647 w 74"/>
              <a:gd name="T83" fmla="*/ 2147483647 h 93"/>
              <a:gd name="T84" fmla="*/ 2147483647 w 74"/>
              <a:gd name="T85" fmla="*/ 2147483647 h 93"/>
              <a:gd name="T86" fmla="*/ 2147483647 w 74"/>
              <a:gd name="T87" fmla="*/ 2147483647 h 93"/>
              <a:gd name="T88" fmla="*/ 2147483647 w 74"/>
              <a:gd name="T89" fmla="*/ 2147483647 h 93"/>
              <a:gd name="T90" fmla="*/ 2147483647 w 74"/>
              <a:gd name="T91" fmla="*/ 2147483647 h 93"/>
              <a:gd name="T92" fmla="*/ 2147483647 w 74"/>
              <a:gd name="T93" fmla="*/ 2147483647 h 93"/>
              <a:gd name="T94" fmla="*/ 2147483647 w 74"/>
              <a:gd name="T95" fmla="*/ 2147483647 h 93"/>
              <a:gd name="T96" fmla="*/ 2147483647 w 74"/>
              <a:gd name="T97" fmla="*/ 2147483647 h 93"/>
              <a:gd name="T98" fmla="*/ 2147483647 w 74"/>
              <a:gd name="T99" fmla="*/ 2147483647 h 93"/>
              <a:gd name="T100" fmla="*/ 2147483647 w 74"/>
              <a:gd name="T101" fmla="*/ 2147483647 h 93"/>
              <a:gd name="T102" fmla="*/ 2147483647 w 74"/>
              <a:gd name="T103" fmla="*/ 2147483647 h 93"/>
              <a:gd name="T104" fmla="*/ 2147483647 w 74"/>
              <a:gd name="T105" fmla="*/ 2147483647 h 93"/>
              <a:gd name="T106" fmla="*/ 2147483647 w 74"/>
              <a:gd name="T107" fmla="*/ 2147483647 h 93"/>
              <a:gd name="T108" fmla="*/ 2147483647 w 74"/>
              <a:gd name="T109" fmla="*/ 2147483647 h 93"/>
              <a:gd name="T110" fmla="*/ 2147483647 w 74"/>
              <a:gd name="T111" fmla="*/ 2147483647 h 93"/>
              <a:gd name="T112" fmla="*/ 2147483647 w 74"/>
              <a:gd name="T113" fmla="*/ 2147483647 h 93"/>
              <a:gd name="T114" fmla="*/ 2147483647 w 74"/>
              <a:gd name="T115" fmla="*/ 2147483647 h 93"/>
              <a:gd name="T116" fmla="*/ 2147483647 w 74"/>
              <a:gd name="T117" fmla="*/ 2147483647 h 93"/>
              <a:gd name="T118" fmla="*/ 2147483647 w 74"/>
              <a:gd name="T119" fmla="*/ 2147483647 h 9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4" h="93">
                <a:moveTo>
                  <a:pt x="38" y="34"/>
                </a:moveTo>
                <a:cubicBezTo>
                  <a:pt x="35" y="34"/>
                  <a:pt x="35" y="34"/>
                  <a:pt x="35" y="34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5"/>
                  <a:pt x="35" y="36"/>
                  <a:pt x="35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8" y="35"/>
                  <a:pt x="38" y="35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8" y="34"/>
                  <a:pt x="38" y="34"/>
                </a:cubicBezTo>
                <a:close/>
                <a:moveTo>
                  <a:pt x="65" y="53"/>
                </a:moveTo>
                <a:cubicBezTo>
                  <a:pt x="66" y="53"/>
                  <a:pt x="66" y="52"/>
                  <a:pt x="66" y="52"/>
                </a:cubicBezTo>
                <a:cubicBezTo>
                  <a:pt x="66" y="51"/>
                  <a:pt x="66" y="51"/>
                  <a:pt x="66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3" y="51"/>
                </a:cubicBezTo>
                <a:cubicBezTo>
                  <a:pt x="63" y="51"/>
                  <a:pt x="63" y="52"/>
                  <a:pt x="63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2"/>
                  <a:pt x="64" y="52"/>
                  <a:pt x="64" y="51"/>
                </a:cubicBezTo>
                <a:cubicBezTo>
                  <a:pt x="64" y="51"/>
                  <a:pt x="64" y="51"/>
                  <a:pt x="65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2"/>
                  <a:pt x="65" y="52"/>
                  <a:pt x="64" y="52"/>
                </a:cubicBezTo>
                <a:cubicBezTo>
                  <a:pt x="64" y="53"/>
                  <a:pt x="64" y="53"/>
                  <a:pt x="64" y="53"/>
                </a:cubicBezTo>
                <a:cubicBezTo>
                  <a:pt x="64" y="53"/>
                  <a:pt x="65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5"/>
                  <a:pt x="65" y="55"/>
                  <a:pt x="65" y="55"/>
                </a:cubicBezTo>
                <a:cubicBezTo>
                  <a:pt x="64" y="55"/>
                  <a:pt x="64" y="55"/>
                  <a:pt x="64" y="54"/>
                </a:cubicBezTo>
                <a:cubicBezTo>
                  <a:pt x="64" y="54"/>
                  <a:pt x="64" y="54"/>
                  <a:pt x="64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5"/>
                  <a:pt x="64" y="55"/>
                </a:cubicBezTo>
                <a:cubicBezTo>
                  <a:pt x="64" y="55"/>
                  <a:pt x="64" y="55"/>
                  <a:pt x="65" y="55"/>
                </a:cubicBezTo>
                <a:cubicBezTo>
                  <a:pt x="65" y="55"/>
                  <a:pt x="65" y="55"/>
                  <a:pt x="66" y="55"/>
                </a:cubicBezTo>
                <a:cubicBezTo>
                  <a:pt x="66" y="55"/>
                  <a:pt x="66" y="54"/>
                  <a:pt x="66" y="54"/>
                </a:cubicBezTo>
                <a:cubicBezTo>
                  <a:pt x="66" y="54"/>
                  <a:pt x="66" y="53"/>
                  <a:pt x="66" y="53"/>
                </a:cubicBezTo>
                <a:cubicBezTo>
                  <a:pt x="66" y="53"/>
                  <a:pt x="66" y="53"/>
                  <a:pt x="65" y="53"/>
                </a:cubicBezTo>
                <a:close/>
                <a:moveTo>
                  <a:pt x="38" y="39"/>
                </a:moveTo>
                <a:cubicBezTo>
                  <a:pt x="35" y="39"/>
                  <a:pt x="35" y="39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close/>
                <a:moveTo>
                  <a:pt x="39" y="38"/>
                </a:moveTo>
                <a:cubicBezTo>
                  <a:pt x="51" y="38"/>
                  <a:pt x="51" y="38"/>
                  <a:pt x="51" y="38"/>
                </a:cubicBezTo>
                <a:cubicBezTo>
                  <a:pt x="51" y="38"/>
                  <a:pt x="51" y="38"/>
                  <a:pt x="51" y="38"/>
                </a:cubicBezTo>
                <a:cubicBezTo>
                  <a:pt x="39" y="38"/>
                  <a:pt x="39" y="38"/>
                  <a:pt x="39" y="38"/>
                </a:cubicBezTo>
                <a:close/>
                <a:moveTo>
                  <a:pt x="39" y="43"/>
                </a:move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39" y="43"/>
                  <a:pt x="39" y="43"/>
                  <a:pt x="39" y="43"/>
                </a:cubicBezTo>
                <a:close/>
                <a:moveTo>
                  <a:pt x="39" y="41"/>
                </a:moveTo>
                <a:cubicBezTo>
                  <a:pt x="51" y="41"/>
                  <a:pt x="51" y="41"/>
                  <a:pt x="51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39" y="41"/>
                  <a:pt x="39" y="41"/>
                  <a:pt x="39" y="41"/>
                </a:cubicBezTo>
                <a:close/>
                <a:moveTo>
                  <a:pt x="65" y="61"/>
                </a:moveTo>
                <a:cubicBezTo>
                  <a:pt x="65" y="61"/>
                  <a:pt x="64" y="61"/>
                  <a:pt x="64" y="62"/>
                </a:cubicBezTo>
                <a:cubicBezTo>
                  <a:pt x="64" y="61"/>
                  <a:pt x="64" y="61"/>
                  <a:pt x="64" y="60"/>
                </a:cubicBezTo>
                <a:cubicBezTo>
                  <a:pt x="64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1"/>
                  <a:pt x="65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0"/>
                  <a:pt x="66" y="60"/>
                  <a:pt x="66" y="60"/>
                </a:cubicBezTo>
                <a:cubicBezTo>
                  <a:pt x="65" y="60"/>
                  <a:pt x="65" y="59"/>
                  <a:pt x="65" y="59"/>
                </a:cubicBezTo>
                <a:cubicBezTo>
                  <a:pt x="64" y="59"/>
                  <a:pt x="64" y="60"/>
                  <a:pt x="64" y="60"/>
                </a:cubicBezTo>
                <a:cubicBezTo>
                  <a:pt x="63" y="60"/>
                  <a:pt x="63" y="61"/>
                  <a:pt x="63" y="62"/>
                </a:cubicBezTo>
                <a:cubicBezTo>
                  <a:pt x="63" y="63"/>
                  <a:pt x="63" y="63"/>
                  <a:pt x="64" y="64"/>
                </a:cubicBezTo>
                <a:cubicBezTo>
                  <a:pt x="64" y="64"/>
                  <a:pt x="64" y="64"/>
                  <a:pt x="65" y="64"/>
                </a:cubicBezTo>
                <a:cubicBezTo>
                  <a:pt x="65" y="64"/>
                  <a:pt x="66" y="64"/>
                  <a:pt x="66" y="64"/>
                </a:cubicBezTo>
                <a:cubicBezTo>
                  <a:pt x="66" y="64"/>
                  <a:pt x="66" y="63"/>
                  <a:pt x="66" y="6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61"/>
                  <a:pt x="65" y="61"/>
                  <a:pt x="65" y="61"/>
                </a:cubicBezTo>
                <a:close/>
                <a:moveTo>
                  <a:pt x="65" y="63"/>
                </a:moveTo>
                <a:cubicBezTo>
                  <a:pt x="65" y="63"/>
                  <a:pt x="65" y="64"/>
                  <a:pt x="65" y="64"/>
                </a:cubicBezTo>
                <a:cubicBezTo>
                  <a:pt x="65" y="64"/>
                  <a:pt x="64" y="63"/>
                  <a:pt x="64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62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2"/>
                  <a:pt x="65" y="62"/>
                  <a:pt x="65" y="63"/>
                </a:cubicBezTo>
                <a:cubicBezTo>
                  <a:pt x="65" y="63"/>
                  <a:pt x="65" y="63"/>
                  <a:pt x="65" y="63"/>
                </a:cubicBezTo>
                <a:close/>
                <a:moveTo>
                  <a:pt x="38" y="31"/>
                </a:moveTo>
                <a:cubicBezTo>
                  <a:pt x="35" y="31"/>
                  <a:pt x="35" y="31"/>
                  <a:pt x="35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1"/>
                  <a:pt x="38" y="31"/>
                </a:cubicBezTo>
                <a:close/>
                <a:moveTo>
                  <a:pt x="38" y="26"/>
                </a:moveTo>
                <a:cubicBezTo>
                  <a:pt x="35" y="26"/>
                  <a:pt x="35" y="26"/>
                  <a:pt x="35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7"/>
                  <a:pt x="35" y="28"/>
                  <a:pt x="35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lose/>
                <a:moveTo>
                  <a:pt x="38" y="29"/>
                </a:moveTo>
                <a:cubicBezTo>
                  <a:pt x="35" y="29"/>
                  <a:pt x="35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9"/>
                  <a:pt x="38" y="29"/>
                </a:cubicBezTo>
                <a:close/>
                <a:moveTo>
                  <a:pt x="38" y="42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3"/>
                  <a:pt x="35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8" y="42"/>
                  <a:pt x="38" y="42"/>
                </a:cubicBezTo>
                <a:close/>
                <a:moveTo>
                  <a:pt x="39" y="51"/>
                </a:moveTo>
                <a:cubicBezTo>
                  <a:pt x="39" y="52"/>
                  <a:pt x="38" y="52"/>
                  <a:pt x="38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55"/>
                  <a:pt x="39" y="55"/>
                  <a:pt x="39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0" y="51"/>
                  <a:pt x="40" y="51"/>
                  <a:pt x="40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1"/>
                  <a:pt x="39" y="51"/>
                  <a:pt x="39" y="51"/>
                </a:cubicBez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39" y="63"/>
                  <a:pt x="39" y="63"/>
                  <a:pt x="39" y="63"/>
                </a:cubicBezTo>
                <a:cubicBezTo>
                  <a:pt x="39" y="64"/>
                  <a:pt x="39" y="64"/>
                  <a:pt x="39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63"/>
                  <a:pt x="40" y="63"/>
                  <a:pt x="40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0" y="63"/>
                  <a:pt x="40" y="63"/>
                  <a:pt x="40" y="63"/>
                </a:cubicBezTo>
                <a:lnTo>
                  <a:pt x="40" y="60"/>
                </a:lnTo>
                <a:close/>
                <a:moveTo>
                  <a:pt x="39" y="63"/>
                </a:moveTo>
                <a:cubicBezTo>
                  <a:pt x="38" y="63"/>
                  <a:pt x="38" y="63"/>
                  <a:pt x="38" y="63"/>
                </a:cubicBezTo>
                <a:cubicBezTo>
                  <a:pt x="39" y="61"/>
                  <a:pt x="39" y="61"/>
                  <a:pt x="39" y="61"/>
                </a:cubicBezTo>
                <a:lnTo>
                  <a:pt x="39" y="63"/>
                </a:lnTo>
                <a:close/>
                <a:moveTo>
                  <a:pt x="65" y="68"/>
                </a:moveTo>
                <a:cubicBezTo>
                  <a:pt x="64" y="68"/>
                  <a:pt x="64" y="69"/>
                  <a:pt x="64" y="69"/>
                </a:cubicBezTo>
                <a:cubicBezTo>
                  <a:pt x="63" y="69"/>
                  <a:pt x="63" y="70"/>
                  <a:pt x="63" y="70"/>
                </a:cubicBezTo>
                <a:cubicBezTo>
                  <a:pt x="63" y="70"/>
                  <a:pt x="63" y="71"/>
                  <a:pt x="63" y="71"/>
                </a:cubicBezTo>
                <a:cubicBezTo>
                  <a:pt x="64" y="71"/>
                  <a:pt x="64" y="72"/>
                  <a:pt x="64" y="72"/>
                </a:cubicBezTo>
                <a:cubicBezTo>
                  <a:pt x="65" y="72"/>
                  <a:pt x="65" y="71"/>
                  <a:pt x="65" y="71"/>
                </a:cubicBezTo>
                <a:cubicBezTo>
                  <a:pt x="65" y="72"/>
                  <a:pt x="65" y="72"/>
                  <a:pt x="65" y="72"/>
                </a:cubicBezTo>
                <a:cubicBezTo>
                  <a:pt x="65" y="72"/>
                  <a:pt x="65" y="72"/>
                  <a:pt x="65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72"/>
                  <a:pt x="63" y="73"/>
                  <a:pt x="64" y="73"/>
                </a:cubicBezTo>
                <a:cubicBezTo>
                  <a:pt x="64" y="73"/>
                  <a:pt x="64" y="73"/>
                  <a:pt x="65" y="73"/>
                </a:cubicBezTo>
                <a:cubicBezTo>
                  <a:pt x="65" y="73"/>
                  <a:pt x="65" y="73"/>
                  <a:pt x="66" y="73"/>
                </a:cubicBezTo>
                <a:cubicBezTo>
                  <a:pt x="66" y="72"/>
                  <a:pt x="66" y="72"/>
                  <a:pt x="66" y="71"/>
                </a:cubicBezTo>
                <a:cubicBezTo>
                  <a:pt x="66" y="70"/>
                  <a:pt x="66" y="69"/>
                  <a:pt x="66" y="69"/>
                </a:cubicBezTo>
                <a:cubicBezTo>
                  <a:pt x="65" y="69"/>
                  <a:pt x="65" y="68"/>
                  <a:pt x="65" y="68"/>
                </a:cubicBezTo>
                <a:close/>
                <a:moveTo>
                  <a:pt x="65" y="71"/>
                </a:move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64" y="71"/>
                  <a:pt x="64" y="70"/>
                  <a:pt x="64" y="70"/>
                </a:cubicBezTo>
                <a:cubicBezTo>
                  <a:pt x="64" y="70"/>
                  <a:pt x="64" y="69"/>
                  <a:pt x="64" y="69"/>
                </a:cubicBezTo>
                <a:cubicBezTo>
                  <a:pt x="64" y="69"/>
                  <a:pt x="64" y="69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0"/>
                  <a:pt x="65" y="71"/>
                  <a:pt x="65" y="71"/>
                </a:cubicBezTo>
                <a:close/>
                <a:moveTo>
                  <a:pt x="52" y="77"/>
                </a:moveTo>
                <a:cubicBezTo>
                  <a:pt x="51" y="77"/>
                  <a:pt x="51" y="78"/>
                  <a:pt x="51" y="78"/>
                </a:cubicBezTo>
                <a:cubicBezTo>
                  <a:pt x="51" y="78"/>
                  <a:pt x="50" y="79"/>
                  <a:pt x="50" y="80"/>
                </a:cubicBezTo>
                <a:cubicBezTo>
                  <a:pt x="50" y="81"/>
                  <a:pt x="51" y="81"/>
                  <a:pt x="51" y="82"/>
                </a:cubicBezTo>
                <a:cubicBezTo>
                  <a:pt x="51" y="82"/>
                  <a:pt x="51" y="82"/>
                  <a:pt x="52" y="82"/>
                </a:cubicBezTo>
                <a:cubicBezTo>
                  <a:pt x="52" y="82"/>
                  <a:pt x="53" y="82"/>
                  <a:pt x="53" y="82"/>
                </a:cubicBezTo>
                <a:cubicBezTo>
                  <a:pt x="53" y="81"/>
                  <a:pt x="53" y="81"/>
                  <a:pt x="53" y="80"/>
                </a:cubicBezTo>
                <a:cubicBezTo>
                  <a:pt x="53" y="79"/>
                  <a:pt x="53" y="78"/>
                  <a:pt x="53" y="78"/>
                </a:cubicBezTo>
                <a:cubicBezTo>
                  <a:pt x="53" y="78"/>
                  <a:pt x="52" y="77"/>
                  <a:pt x="52" y="77"/>
                </a:cubicBezTo>
                <a:close/>
                <a:moveTo>
                  <a:pt x="52" y="81"/>
                </a:moveTo>
                <a:cubicBezTo>
                  <a:pt x="52" y="81"/>
                  <a:pt x="52" y="81"/>
                  <a:pt x="5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81"/>
                  <a:pt x="51" y="81"/>
                  <a:pt x="51" y="81"/>
                </a:cubicBezTo>
                <a:cubicBezTo>
                  <a:pt x="51" y="81"/>
                  <a:pt x="51" y="80"/>
                  <a:pt x="51" y="80"/>
                </a:cubicBezTo>
                <a:cubicBezTo>
                  <a:pt x="51" y="79"/>
                  <a:pt x="51" y="79"/>
                  <a:pt x="51" y="79"/>
                </a:cubicBezTo>
                <a:cubicBezTo>
                  <a:pt x="51" y="78"/>
                  <a:pt x="52" y="78"/>
                  <a:pt x="52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8"/>
                  <a:pt x="52" y="78"/>
                  <a:pt x="52" y="79"/>
                </a:cubicBezTo>
                <a:cubicBezTo>
                  <a:pt x="52" y="79"/>
                  <a:pt x="52" y="79"/>
                  <a:pt x="52" y="80"/>
                </a:cubicBezTo>
                <a:cubicBezTo>
                  <a:pt x="52" y="80"/>
                  <a:pt x="52" y="81"/>
                  <a:pt x="52" y="81"/>
                </a:cubicBezTo>
                <a:close/>
                <a:moveTo>
                  <a:pt x="38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39" y="70"/>
                  <a:pt x="39" y="70"/>
                  <a:pt x="39" y="71"/>
                </a:cubicBezTo>
                <a:cubicBezTo>
                  <a:pt x="38" y="72"/>
                  <a:pt x="38" y="72"/>
                  <a:pt x="38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9" y="73"/>
                  <a:pt x="39" y="72"/>
                  <a:pt x="39" y="72"/>
                </a:cubicBezTo>
                <a:cubicBezTo>
                  <a:pt x="39" y="71"/>
                  <a:pt x="40" y="71"/>
                  <a:pt x="40" y="70"/>
                </a:cubicBezTo>
                <a:cubicBezTo>
                  <a:pt x="40" y="70"/>
                  <a:pt x="40" y="69"/>
                  <a:pt x="41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38" y="69"/>
                  <a:pt x="38" y="69"/>
                  <a:pt x="38" y="69"/>
                </a:cubicBezTo>
                <a:close/>
                <a:moveTo>
                  <a:pt x="41" y="78"/>
                </a:moveTo>
                <a:cubicBezTo>
                  <a:pt x="40" y="77"/>
                  <a:pt x="40" y="77"/>
                  <a:pt x="40" y="77"/>
                </a:cubicBezTo>
                <a:cubicBezTo>
                  <a:pt x="39" y="79"/>
                  <a:pt x="39" y="79"/>
                  <a:pt x="39" y="79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9"/>
                  <a:pt x="38" y="79"/>
                  <a:pt x="38" y="79"/>
                </a:cubicBezTo>
                <a:cubicBezTo>
                  <a:pt x="37" y="79"/>
                  <a:pt x="37" y="79"/>
                  <a:pt x="37" y="79"/>
                </a:cubicBezTo>
                <a:cubicBezTo>
                  <a:pt x="37" y="80"/>
                  <a:pt x="37" y="80"/>
                  <a:pt x="37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8" y="82"/>
                  <a:pt x="38" y="82"/>
                  <a:pt x="38" y="82"/>
                </a:cubicBezTo>
                <a:cubicBezTo>
                  <a:pt x="38" y="82"/>
                  <a:pt x="38" y="82"/>
                  <a:pt x="38" y="82"/>
                </a:cubicBezTo>
                <a:cubicBezTo>
                  <a:pt x="39" y="81"/>
                  <a:pt x="39" y="81"/>
                  <a:pt x="39" y="81"/>
                </a:cubicBezTo>
                <a:cubicBezTo>
                  <a:pt x="40" y="82"/>
                  <a:pt x="40" y="82"/>
                  <a:pt x="40" y="82"/>
                </a:cubicBezTo>
                <a:cubicBezTo>
                  <a:pt x="41" y="82"/>
                  <a:pt x="41" y="82"/>
                  <a:pt x="41" y="82"/>
                </a:cubicBezTo>
                <a:cubicBezTo>
                  <a:pt x="40" y="80"/>
                  <a:pt x="40" y="80"/>
                  <a:pt x="40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79"/>
                  <a:pt x="42" y="79"/>
                  <a:pt x="42" y="79"/>
                </a:cubicBezTo>
                <a:cubicBezTo>
                  <a:pt x="40" y="79"/>
                  <a:pt x="40" y="79"/>
                  <a:pt x="40" y="79"/>
                </a:cubicBezTo>
                <a:lnTo>
                  <a:pt x="41" y="78"/>
                </a:lnTo>
                <a:close/>
                <a:moveTo>
                  <a:pt x="52" y="54"/>
                </a:moveTo>
                <a:cubicBezTo>
                  <a:pt x="53" y="53"/>
                  <a:pt x="53" y="53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1"/>
                  <a:pt x="53" y="51"/>
                </a:cubicBezTo>
                <a:cubicBezTo>
                  <a:pt x="53" y="51"/>
                  <a:pt x="52" y="51"/>
                  <a:pt x="52" y="51"/>
                </a:cubicBezTo>
                <a:cubicBezTo>
                  <a:pt x="52" y="51"/>
                  <a:pt x="51" y="51"/>
                  <a:pt x="51" y="51"/>
                </a:cubicBezTo>
                <a:cubicBezTo>
                  <a:pt x="51" y="51"/>
                  <a:pt x="50" y="52"/>
                  <a:pt x="50" y="52"/>
                </a:cubicBezTo>
                <a:cubicBezTo>
                  <a:pt x="51" y="52"/>
                  <a:pt x="51" y="52"/>
                  <a:pt x="51" y="52"/>
                </a:cubicBezTo>
                <a:cubicBezTo>
                  <a:pt x="51" y="52"/>
                  <a:pt x="51" y="52"/>
                  <a:pt x="52" y="52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3" y="52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1" y="54"/>
                  <a:pt x="51" y="54"/>
                  <a:pt x="51" y="54"/>
                </a:cubicBezTo>
                <a:cubicBezTo>
                  <a:pt x="50" y="55"/>
                  <a:pt x="50" y="55"/>
                  <a:pt x="50" y="55"/>
                </a:cubicBezTo>
                <a:cubicBezTo>
                  <a:pt x="53" y="55"/>
                  <a:pt x="53" y="55"/>
                  <a:pt x="53" y="55"/>
                </a:cubicBezTo>
                <a:cubicBezTo>
                  <a:pt x="53" y="54"/>
                  <a:pt x="53" y="54"/>
                  <a:pt x="53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4"/>
                  <a:pt x="52" y="54"/>
                </a:cubicBezTo>
                <a:close/>
                <a:moveTo>
                  <a:pt x="67" y="77"/>
                </a:moveTo>
                <a:cubicBezTo>
                  <a:pt x="66" y="77"/>
                  <a:pt x="66" y="77"/>
                  <a:pt x="66" y="77"/>
                </a:cubicBezTo>
                <a:cubicBezTo>
                  <a:pt x="66" y="78"/>
                  <a:pt x="66" y="78"/>
                  <a:pt x="66" y="78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7"/>
                  <a:pt x="64" y="77"/>
                  <a:pt x="64" y="77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9"/>
                  <a:pt x="62" y="79"/>
                  <a:pt x="62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3" y="81"/>
                  <a:pt x="63" y="81"/>
                  <a:pt x="63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62" y="82"/>
                  <a:pt x="62" y="82"/>
                  <a:pt x="62" y="82"/>
                </a:cubicBezTo>
                <a:cubicBezTo>
                  <a:pt x="63" y="82"/>
                  <a:pt x="63" y="82"/>
                  <a:pt x="63" y="82"/>
                </a:cubicBezTo>
                <a:cubicBezTo>
                  <a:pt x="63" y="82"/>
                  <a:pt x="63" y="82"/>
                  <a:pt x="63" y="82"/>
                </a:cubicBezTo>
                <a:cubicBezTo>
                  <a:pt x="64" y="82"/>
                  <a:pt x="64" y="82"/>
                  <a:pt x="64" y="82"/>
                </a:cubicBezTo>
                <a:cubicBezTo>
                  <a:pt x="64" y="82"/>
                  <a:pt x="64" y="82"/>
                  <a:pt x="64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7" y="82"/>
                  <a:pt x="67" y="82"/>
                  <a:pt x="67" y="82"/>
                </a:cubicBezTo>
                <a:cubicBezTo>
                  <a:pt x="67" y="82"/>
                  <a:pt x="67" y="82"/>
                  <a:pt x="67" y="82"/>
                </a:cubicBezTo>
                <a:cubicBezTo>
                  <a:pt x="67" y="82"/>
                  <a:pt x="67" y="82"/>
                  <a:pt x="67" y="82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78"/>
                  <a:pt x="67" y="78"/>
                  <a:pt x="67" y="78"/>
                </a:cubicBezTo>
                <a:cubicBezTo>
                  <a:pt x="67" y="78"/>
                  <a:pt x="67" y="78"/>
                  <a:pt x="67" y="78"/>
                </a:cubicBezTo>
                <a:lnTo>
                  <a:pt x="67" y="77"/>
                </a:lnTo>
                <a:close/>
                <a:moveTo>
                  <a:pt x="66" y="81"/>
                </a:moveTo>
                <a:cubicBezTo>
                  <a:pt x="64" y="81"/>
                  <a:pt x="64" y="81"/>
                  <a:pt x="64" y="81"/>
                </a:cubicBezTo>
                <a:cubicBezTo>
                  <a:pt x="64" y="79"/>
                  <a:pt x="64" y="79"/>
                  <a:pt x="64" y="79"/>
                </a:cubicBezTo>
                <a:cubicBezTo>
                  <a:pt x="66" y="79"/>
                  <a:pt x="66" y="79"/>
                  <a:pt x="66" y="79"/>
                </a:cubicBezTo>
                <a:lnTo>
                  <a:pt x="66" y="81"/>
                </a:lnTo>
                <a:close/>
                <a:moveTo>
                  <a:pt x="53" y="71"/>
                </a:moveTo>
                <a:cubicBezTo>
                  <a:pt x="53" y="71"/>
                  <a:pt x="53" y="70"/>
                  <a:pt x="53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2" y="68"/>
                  <a:pt x="52" y="68"/>
                </a:cubicBezTo>
                <a:cubicBezTo>
                  <a:pt x="51" y="68"/>
                  <a:pt x="51" y="69"/>
                  <a:pt x="51" y="69"/>
                </a:cubicBezTo>
                <a:cubicBezTo>
                  <a:pt x="51" y="69"/>
                  <a:pt x="50" y="69"/>
                  <a:pt x="50" y="70"/>
                </a:cubicBezTo>
                <a:cubicBezTo>
                  <a:pt x="50" y="70"/>
                  <a:pt x="51" y="70"/>
                  <a:pt x="51" y="70"/>
                </a:cubicBezTo>
                <a:cubicBezTo>
                  <a:pt x="51" y="70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0" y="71"/>
                  <a:pt x="50" y="72"/>
                  <a:pt x="50" y="72"/>
                </a:cubicBezTo>
                <a:cubicBezTo>
                  <a:pt x="50" y="72"/>
                  <a:pt x="51" y="73"/>
                  <a:pt x="51" y="73"/>
                </a:cubicBezTo>
                <a:cubicBezTo>
                  <a:pt x="51" y="73"/>
                  <a:pt x="51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53" y="73"/>
                  <a:pt x="53" y="72"/>
                  <a:pt x="53" y="72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1"/>
                  <a:pt x="53" y="71"/>
                  <a:pt x="53" y="71"/>
                </a:cubicBezTo>
                <a:close/>
                <a:moveTo>
                  <a:pt x="51" y="69"/>
                </a:moveTo>
                <a:cubicBezTo>
                  <a:pt x="52" y="69"/>
                  <a:pt x="52" y="69"/>
                  <a:pt x="52" y="69"/>
                </a:cubicBezTo>
                <a:cubicBezTo>
                  <a:pt x="52" y="69"/>
                  <a:pt x="52" y="69"/>
                  <a:pt x="52" y="69"/>
                </a:cubicBezTo>
                <a:cubicBezTo>
                  <a:pt x="52" y="69"/>
                  <a:pt x="52" y="70"/>
                  <a:pt x="52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70"/>
                  <a:pt x="52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69"/>
                  <a:pt x="51" y="69"/>
                </a:cubicBezTo>
                <a:close/>
                <a:moveTo>
                  <a:pt x="52" y="72"/>
                </a:moveTo>
                <a:cubicBezTo>
                  <a:pt x="52" y="72"/>
                  <a:pt x="52" y="72"/>
                  <a:pt x="52" y="72"/>
                </a:cubicBezTo>
                <a:cubicBezTo>
                  <a:pt x="52" y="72"/>
                  <a:pt x="52" y="72"/>
                  <a:pt x="51" y="72"/>
                </a:cubicBezTo>
                <a:cubicBezTo>
                  <a:pt x="51" y="72"/>
                  <a:pt x="51" y="72"/>
                  <a:pt x="51" y="72"/>
                </a:cubicBezTo>
                <a:cubicBezTo>
                  <a:pt x="51" y="72"/>
                  <a:pt x="51" y="71"/>
                  <a:pt x="51" y="71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1"/>
                  <a:pt x="53" y="72"/>
                  <a:pt x="53" y="72"/>
                </a:cubicBezTo>
                <a:cubicBezTo>
                  <a:pt x="53" y="72"/>
                  <a:pt x="52" y="72"/>
                  <a:pt x="52" y="72"/>
                </a:cubicBezTo>
                <a:close/>
                <a:moveTo>
                  <a:pt x="52" y="61"/>
                </a:moveTo>
                <a:cubicBezTo>
                  <a:pt x="52" y="61"/>
                  <a:pt x="52" y="61"/>
                  <a:pt x="51" y="61"/>
                </a:cubicBezTo>
                <a:cubicBezTo>
                  <a:pt x="52" y="60"/>
                  <a:pt x="52" y="60"/>
                  <a:pt x="52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0" y="62"/>
                  <a:pt x="50" y="62"/>
                  <a:pt x="50" y="62"/>
                </a:cubicBezTo>
                <a:cubicBezTo>
                  <a:pt x="51" y="62"/>
                  <a:pt x="51" y="62"/>
                  <a:pt x="51" y="62"/>
                </a:cubicBezTo>
                <a:cubicBezTo>
                  <a:pt x="51" y="62"/>
                  <a:pt x="52" y="62"/>
                  <a:pt x="52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53" y="62"/>
                  <a:pt x="53" y="63"/>
                </a:cubicBezTo>
                <a:cubicBezTo>
                  <a:pt x="53" y="63"/>
                  <a:pt x="52" y="63"/>
                  <a:pt x="52" y="63"/>
                </a:cubicBezTo>
                <a:cubicBezTo>
                  <a:pt x="52" y="63"/>
                  <a:pt x="52" y="64"/>
                  <a:pt x="52" y="64"/>
                </a:cubicBezTo>
                <a:cubicBezTo>
                  <a:pt x="52" y="64"/>
                  <a:pt x="52" y="63"/>
                  <a:pt x="51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3"/>
                  <a:pt x="51" y="64"/>
                  <a:pt x="51" y="64"/>
                </a:cubicBezTo>
                <a:cubicBezTo>
                  <a:pt x="51" y="64"/>
                  <a:pt x="51" y="64"/>
                  <a:pt x="52" y="64"/>
                </a:cubicBezTo>
                <a:cubicBezTo>
                  <a:pt x="52" y="64"/>
                  <a:pt x="53" y="64"/>
                  <a:pt x="53" y="64"/>
                </a:cubicBezTo>
                <a:cubicBezTo>
                  <a:pt x="53" y="63"/>
                  <a:pt x="53" y="63"/>
                  <a:pt x="53" y="63"/>
                </a:cubicBezTo>
                <a:cubicBezTo>
                  <a:pt x="53" y="62"/>
                  <a:pt x="53" y="62"/>
                  <a:pt x="53" y="61"/>
                </a:cubicBezTo>
                <a:cubicBezTo>
                  <a:pt x="53" y="61"/>
                  <a:pt x="52" y="61"/>
                  <a:pt x="52" y="61"/>
                </a:cubicBezTo>
                <a:close/>
                <a:moveTo>
                  <a:pt x="38" y="36"/>
                </a:move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5" y="37"/>
                  <a:pt x="35" y="37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37"/>
                  <a:pt x="38" y="36"/>
                  <a:pt x="38" y="36"/>
                </a:cubicBezTo>
                <a:close/>
                <a:moveTo>
                  <a:pt x="69" y="42"/>
                </a:moveTo>
                <a:cubicBezTo>
                  <a:pt x="66" y="42"/>
                  <a:pt x="66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3"/>
                  <a:pt x="66" y="43"/>
                  <a:pt x="66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2"/>
                  <a:pt x="69" y="42"/>
                  <a:pt x="69" y="42"/>
                </a:cubicBezTo>
                <a:close/>
                <a:moveTo>
                  <a:pt x="53" y="30"/>
                </a:move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53" y="30"/>
                  <a:pt x="53" y="30"/>
                  <a:pt x="53" y="30"/>
                </a:cubicBezTo>
                <a:close/>
                <a:moveTo>
                  <a:pt x="7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2"/>
                  <a:pt x="0" y="93"/>
                  <a:pt x="1" y="93"/>
                </a:cubicBezTo>
                <a:cubicBezTo>
                  <a:pt x="73" y="93"/>
                  <a:pt x="73" y="93"/>
                  <a:pt x="73" y="93"/>
                </a:cubicBezTo>
                <a:cubicBezTo>
                  <a:pt x="74" y="93"/>
                  <a:pt x="74" y="92"/>
                  <a:pt x="74" y="92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0"/>
                  <a:pt x="73" y="0"/>
                </a:cubicBezTo>
                <a:close/>
                <a:moveTo>
                  <a:pt x="30" y="82"/>
                </a:moveTo>
                <a:cubicBezTo>
                  <a:pt x="30" y="85"/>
                  <a:pt x="28" y="87"/>
                  <a:pt x="26" y="87"/>
                </a:cubicBezTo>
                <a:cubicBezTo>
                  <a:pt x="8" y="87"/>
                  <a:pt x="8" y="87"/>
                  <a:pt x="8" y="87"/>
                </a:cubicBezTo>
                <a:cubicBezTo>
                  <a:pt x="6" y="87"/>
                  <a:pt x="4" y="85"/>
                  <a:pt x="4" y="82"/>
                </a:cubicBezTo>
                <a:cubicBezTo>
                  <a:pt x="5" y="60"/>
                  <a:pt x="5" y="60"/>
                  <a:pt x="5" y="60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6" y="7"/>
                  <a:pt x="8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8" y="7"/>
                  <a:pt x="30" y="9"/>
                  <a:pt x="30" y="11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60"/>
                  <a:pt x="29" y="60"/>
                  <a:pt x="29" y="60"/>
                </a:cubicBezTo>
                <a:lnTo>
                  <a:pt x="30" y="82"/>
                </a:lnTo>
                <a:close/>
                <a:moveTo>
                  <a:pt x="45" y="81"/>
                </a:moveTo>
                <a:cubicBezTo>
                  <a:pt x="45" y="82"/>
                  <a:pt x="44" y="83"/>
                  <a:pt x="43" y="83"/>
                </a:cubicBezTo>
                <a:cubicBezTo>
                  <a:pt x="36" y="83"/>
                  <a:pt x="36" y="83"/>
                  <a:pt x="36" y="83"/>
                </a:cubicBezTo>
                <a:cubicBezTo>
                  <a:pt x="35" y="83"/>
                  <a:pt x="34" y="82"/>
                  <a:pt x="34" y="81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7"/>
                  <a:pt x="35" y="76"/>
                  <a:pt x="36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4" y="76"/>
                  <a:pt x="45" y="77"/>
                  <a:pt x="45" y="78"/>
                </a:cubicBezTo>
                <a:lnTo>
                  <a:pt x="45" y="81"/>
                </a:lnTo>
                <a:close/>
                <a:moveTo>
                  <a:pt x="45" y="72"/>
                </a:moveTo>
                <a:cubicBezTo>
                  <a:pt x="45" y="73"/>
                  <a:pt x="44" y="74"/>
                  <a:pt x="43" y="74"/>
                </a:cubicBezTo>
                <a:cubicBezTo>
                  <a:pt x="36" y="74"/>
                  <a:pt x="36" y="74"/>
                  <a:pt x="36" y="74"/>
                </a:cubicBezTo>
                <a:cubicBezTo>
                  <a:pt x="35" y="74"/>
                  <a:pt x="34" y="73"/>
                  <a:pt x="34" y="72"/>
                </a:cubicBezTo>
                <a:cubicBezTo>
                  <a:pt x="34" y="69"/>
                  <a:pt x="34" y="69"/>
                  <a:pt x="34" y="69"/>
                </a:cubicBezTo>
                <a:cubicBezTo>
                  <a:pt x="34" y="68"/>
                  <a:pt x="35" y="67"/>
                  <a:pt x="36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4" y="67"/>
                  <a:pt x="45" y="68"/>
                  <a:pt x="45" y="69"/>
                </a:cubicBezTo>
                <a:lnTo>
                  <a:pt x="45" y="72"/>
                </a:lnTo>
                <a:close/>
                <a:moveTo>
                  <a:pt x="45" y="63"/>
                </a:moveTo>
                <a:cubicBezTo>
                  <a:pt x="45" y="65"/>
                  <a:pt x="44" y="65"/>
                  <a:pt x="43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5" y="65"/>
                  <a:pt x="34" y="65"/>
                  <a:pt x="34" y="63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9"/>
                  <a:pt x="35" y="58"/>
                  <a:pt x="36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4" y="58"/>
                  <a:pt x="45" y="59"/>
                  <a:pt x="45" y="60"/>
                </a:cubicBezTo>
                <a:lnTo>
                  <a:pt x="45" y="63"/>
                </a:lnTo>
                <a:close/>
                <a:moveTo>
                  <a:pt x="45" y="54"/>
                </a:moveTo>
                <a:cubicBezTo>
                  <a:pt x="45" y="56"/>
                  <a:pt x="44" y="57"/>
                  <a:pt x="43" y="57"/>
                </a:cubicBezTo>
                <a:cubicBezTo>
                  <a:pt x="36" y="57"/>
                  <a:pt x="36" y="57"/>
                  <a:pt x="36" y="57"/>
                </a:cubicBezTo>
                <a:cubicBezTo>
                  <a:pt x="35" y="57"/>
                  <a:pt x="34" y="56"/>
                  <a:pt x="34" y="5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0"/>
                  <a:pt x="35" y="49"/>
                  <a:pt x="36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4" y="49"/>
                  <a:pt x="45" y="50"/>
                  <a:pt x="45" y="51"/>
                </a:cubicBezTo>
                <a:lnTo>
                  <a:pt x="45" y="54"/>
                </a:lnTo>
                <a:close/>
                <a:moveTo>
                  <a:pt x="57" y="81"/>
                </a:moveTo>
                <a:cubicBezTo>
                  <a:pt x="57" y="82"/>
                  <a:pt x="57" y="83"/>
                  <a:pt x="55" y="83"/>
                </a:cubicBezTo>
                <a:cubicBezTo>
                  <a:pt x="48" y="83"/>
                  <a:pt x="48" y="83"/>
                  <a:pt x="48" y="83"/>
                </a:cubicBezTo>
                <a:cubicBezTo>
                  <a:pt x="47" y="83"/>
                  <a:pt x="46" y="82"/>
                  <a:pt x="46" y="81"/>
                </a:cubicBezTo>
                <a:cubicBezTo>
                  <a:pt x="46" y="78"/>
                  <a:pt x="46" y="78"/>
                  <a:pt x="46" y="78"/>
                </a:cubicBezTo>
                <a:cubicBezTo>
                  <a:pt x="46" y="77"/>
                  <a:pt x="47" y="76"/>
                  <a:pt x="48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7" y="76"/>
                  <a:pt x="57" y="77"/>
                  <a:pt x="57" y="78"/>
                </a:cubicBezTo>
                <a:lnTo>
                  <a:pt x="57" y="81"/>
                </a:lnTo>
                <a:close/>
                <a:moveTo>
                  <a:pt x="57" y="72"/>
                </a:moveTo>
                <a:cubicBezTo>
                  <a:pt x="57" y="73"/>
                  <a:pt x="57" y="74"/>
                  <a:pt x="55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7" y="74"/>
                  <a:pt x="46" y="73"/>
                  <a:pt x="46" y="7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8"/>
                  <a:pt x="47" y="67"/>
                  <a:pt x="48" y="67"/>
                </a:cubicBezTo>
                <a:cubicBezTo>
                  <a:pt x="55" y="67"/>
                  <a:pt x="55" y="67"/>
                  <a:pt x="55" y="67"/>
                </a:cubicBezTo>
                <a:cubicBezTo>
                  <a:pt x="57" y="67"/>
                  <a:pt x="57" y="68"/>
                  <a:pt x="57" y="69"/>
                </a:cubicBezTo>
                <a:lnTo>
                  <a:pt x="57" y="72"/>
                </a:lnTo>
                <a:close/>
                <a:moveTo>
                  <a:pt x="57" y="63"/>
                </a:moveTo>
                <a:cubicBezTo>
                  <a:pt x="57" y="65"/>
                  <a:pt x="57" y="65"/>
                  <a:pt x="55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7" y="65"/>
                  <a:pt x="46" y="65"/>
                  <a:pt x="46" y="63"/>
                </a:cubicBezTo>
                <a:cubicBezTo>
                  <a:pt x="46" y="60"/>
                  <a:pt x="46" y="60"/>
                  <a:pt x="46" y="60"/>
                </a:cubicBezTo>
                <a:cubicBezTo>
                  <a:pt x="46" y="59"/>
                  <a:pt x="47" y="58"/>
                  <a:pt x="48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7" y="58"/>
                  <a:pt x="57" y="59"/>
                  <a:pt x="57" y="60"/>
                </a:cubicBezTo>
                <a:lnTo>
                  <a:pt x="57" y="63"/>
                </a:lnTo>
                <a:close/>
                <a:moveTo>
                  <a:pt x="57" y="54"/>
                </a:moveTo>
                <a:cubicBezTo>
                  <a:pt x="57" y="56"/>
                  <a:pt x="57" y="57"/>
                  <a:pt x="55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7" y="57"/>
                  <a:pt x="46" y="56"/>
                  <a:pt x="46" y="54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50"/>
                  <a:pt x="47" y="49"/>
                  <a:pt x="48" y="49"/>
                </a:cubicBezTo>
                <a:cubicBezTo>
                  <a:pt x="55" y="49"/>
                  <a:pt x="55" y="49"/>
                  <a:pt x="55" y="49"/>
                </a:cubicBezTo>
                <a:cubicBezTo>
                  <a:pt x="57" y="49"/>
                  <a:pt x="57" y="50"/>
                  <a:pt x="57" y="51"/>
                </a:cubicBezTo>
                <a:lnTo>
                  <a:pt x="57" y="54"/>
                </a:lnTo>
                <a:close/>
                <a:moveTo>
                  <a:pt x="70" y="81"/>
                </a:moveTo>
                <a:cubicBezTo>
                  <a:pt x="70" y="82"/>
                  <a:pt x="69" y="83"/>
                  <a:pt x="68" y="83"/>
                </a:cubicBezTo>
                <a:cubicBezTo>
                  <a:pt x="61" y="83"/>
                  <a:pt x="61" y="83"/>
                  <a:pt x="61" y="83"/>
                </a:cubicBezTo>
                <a:cubicBezTo>
                  <a:pt x="60" y="83"/>
                  <a:pt x="59" y="82"/>
                  <a:pt x="59" y="81"/>
                </a:cubicBezTo>
                <a:cubicBezTo>
                  <a:pt x="59" y="78"/>
                  <a:pt x="59" y="78"/>
                  <a:pt x="59" y="78"/>
                </a:cubicBezTo>
                <a:cubicBezTo>
                  <a:pt x="59" y="77"/>
                  <a:pt x="60" y="76"/>
                  <a:pt x="61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9" y="76"/>
                  <a:pt x="70" y="77"/>
                  <a:pt x="70" y="78"/>
                </a:cubicBezTo>
                <a:lnTo>
                  <a:pt x="70" y="81"/>
                </a:lnTo>
                <a:close/>
                <a:moveTo>
                  <a:pt x="70" y="72"/>
                </a:moveTo>
                <a:cubicBezTo>
                  <a:pt x="70" y="73"/>
                  <a:pt x="69" y="74"/>
                  <a:pt x="68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0" y="74"/>
                  <a:pt x="59" y="73"/>
                  <a:pt x="59" y="72"/>
                </a:cubicBezTo>
                <a:cubicBezTo>
                  <a:pt x="59" y="69"/>
                  <a:pt x="59" y="69"/>
                  <a:pt x="59" y="69"/>
                </a:cubicBezTo>
                <a:cubicBezTo>
                  <a:pt x="59" y="68"/>
                  <a:pt x="60" y="67"/>
                  <a:pt x="61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9" y="67"/>
                  <a:pt x="70" y="68"/>
                  <a:pt x="70" y="69"/>
                </a:cubicBezTo>
                <a:lnTo>
                  <a:pt x="70" y="72"/>
                </a:lnTo>
                <a:close/>
                <a:moveTo>
                  <a:pt x="70" y="63"/>
                </a:moveTo>
                <a:cubicBezTo>
                  <a:pt x="70" y="65"/>
                  <a:pt x="69" y="65"/>
                  <a:pt x="68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59" y="65"/>
                  <a:pt x="59" y="63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59"/>
                  <a:pt x="60" y="58"/>
                  <a:pt x="61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9" y="58"/>
                  <a:pt x="70" y="59"/>
                  <a:pt x="70" y="60"/>
                </a:cubicBezTo>
                <a:lnTo>
                  <a:pt x="70" y="63"/>
                </a:lnTo>
                <a:close/>
                <a:moveTo>
                  <a:pt x="70" y="54"/>
                </a:moveTo>
                <a:cubicBezTo>
                  <a:pt x="70" y="56"/>
                  <a:pt x="69" y="57"/>
                  <a:pt x="68" y="57"/>
                </a:cubicBezTo>
                <a:cubicBezTo>
                  <a:pt x="61" y="57"/>
                  <a:pt x="61" y="57"/>
                  <a:pt x="61" y="57"/>
                </a:cubicBezTo>
                <a:cubicBezTo>
                  <a:pt x="60" y="57"/>
                  <a:pt x="59" y="56"/>
                  <a:pt x="59" y="54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0"/>
                  <a:pt x="60" y="49"/>
                  <a:pt x="61" y="49"/>
                </a:cubicBezTo>
                <a:cubicBezTo>
                  <a:pt x="68" y="49"/>
                  <a:pt x="68" y="49"/>
                  <a:pt x="68" y="49"/>
                </a:cubicBezTo>
                <a:cubicBezTo>
                  <a:pt x="69" y="49"/>
                  <a:pt x="70" y="50"/>
                  <a:pt x="70" y="51"/>
                </a:cubicBezTo>
                <a:lnTo>
                  <a:pt x="70" y="54"/>
                </a:lnTo>
                <a:close/>
                <a:moveTo>
                  <a:pt x="70" y="44"/>
                </a:moveTo>
                <a:cubicBezTo>
                  <a:pt x="70" y="45"/>
                  <a:pt x="70" y="45"/>
                  <a:pt x="69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4" y="45"/>
                  <a:pt x="34" y="45"/>
                  <a:pt x="34" y="4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5"/>
                  <a:pt x="34" y="24"/>
                  <a:pt x="35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0" y="24"/>
                  <a:pt x="70" y="25"/>
                  <a:pt x="70" y="25"/>
                </a:cubicBezTo>
                <a:lnTo>
                  <a:pt x="70" y="44"/>
                </a:lnTo>
                <a:close/>
                <a:moveTo>
                  <a:pt x="70" y="19"/>
                </a:moveTo>
                <a:cubicBezTo>
                  <a:pt x="70" y="20"/>
                  <a:pt x="69" y="21"/>
                  <a:pt x="68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4" y="21"/>
                  <a:pt x="34" y="20"/>
                  <a:pt x="34" y="19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0"/>
                  <a:pt x="34" y="9"/>
                  <a:pt x="35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9" y="9"/>
                  <a:pt x="70" y="10"/>
                  <a:pt x="70" y="11"/>
                </a:cubicBezTo>
                <a:lnTo>
                  <a:pt x="70" y="19"/>
                </a:lnTo>
                <a:close/>
                <a:moveTo>
                  <a:pt x="69" y="36"/>
                </a:moveTo>
                <a:cubicBezTo>
                  <a:pt x="66" y="36"/>
                  <a:pt x="66" y="36"/>
                  <a:pt x="66" y="36"/>
                </a:cubicBezTo>
                <a:cubicBezTo>
                  <a:pt x="66" y="36"/>
                  <a:pt x="66" y="37"/>
                  <a:pt x="66" y="37"/>
                </a:cubicBezTo>
                <a:cubicBezTo>
                  <a:pt x="66" y="38"/>
                  <a:pt x="66" y="38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37"/>
                  <a:pt x="69" y="36"/>
                  <a:pt x="69" y="36"/>
                </a:cubicBezTo>
                <a:close/>
                <a:moveTo>
                  <a:pt x="53" y="28"/>
                </a:moveTo>
                <a:cubicBezTo>
                  <a:pt x="65" y="28"/>
                  <a:pt x="65" y="28"/>
                  <a:pt x="65" y="28"/>
                </a:cubicBezTo>
                <a:cubicBezTo>
                  <a:pt x="65" y="27"/>
                  <a:pt x="65" y="27"/>
                  <a:pt x="65" y="27"/>
                </a:cubicBezTo>
                <a:cubicBezTo>
                  <a:pt x="53" y="27"/>
                  <a:pt x="53" y="27"/>
                  <a:pt x="53" y="27"/>
                </a:cubicBezTo>
                <a:lnTo>
                  <a:pt x="53" y="28"/>
                </a:lnTo>
                <a:close/>
                <a:moveTo>
                  <a:pt x="69" y="29"/>
                </a:move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29"/>
                  <a:pt x="69" y="29"/>
                  <a:pt x="69" y="29"/>
                </a:cubicBezTo>
                <a:cubicBezTo>
                  <a:pt x="69" y="29"/>
                  <a:pt x="69" y="29"/>
                  <a:pt x="69" y="29"/>
                </a:cubicBezTo>
                <a:close/>
                <a:moveTo>
                  <a:pt x="39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5"/>
                  <a:pt x="51" y="35"/>
                  <a:pt x="51" y="35"/>
                </a:cubicBezTo>
                <a:cubicBezTo>
                  <a:pt x="39" y="35"/>
                  <a:pt x="39" y="35"/>
                  <a:pt x="39" y="35"/>
                </a:cubicBezTo>
                <a:lnTo>
                  <a:pt x="39" y="36"/>
                </a:lnTo>
                <a:close/>
                <a:moveTo>
                  <a:pt x="69" y="31"/>
                </a:move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31"/>
                  <a:pt x="69" y="31"/>
                  <a:pt x="69" y="31"/>
                </a:cubicBezTo>
                <a:close/>
                <a:moveTo>
                  <a:pt x="69" y="26"/>
                </a:move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7"/>
                  <a:pt x="66" y="28"/>
                  <a:pt x="66" y="28"/>
                </a:cubicBezTo>
                <a:cubicBezTo>
                  <a:pt x="69" y="28"/>
                  <a:pt x="69" y="28"/>
                  <a:pt x="69" y="28"/>
                </a:cubicBezTo>
                <a:cubicBezTo>
                  <a:pt x="69" y="28"/>
                  <a:pt x="69" y="27"/>
                  <a:pt x="69" y="27"/>
                </a:cubicBezTo>
                <a:cubicBezTo>
                  <a:pt x="69" y="26"/>
                  <a:pt x="69" y="26"/>
                  <a:pt x="69" y="26"/>
                </a:cubicBezTo>
                <a:cubicBezTo>
                  <a:pt x="69" y="26"/>
                  <a:pt x="69" y="26"/>
                  <a:pt x="69" y="26"/>
                </a:cubicBezTo>
                <a:close/>
                <a:moveTo>
                  <a:pt x="69" y="34"/>
                </a:moveTo>
                <a:cubicBezTo>
                  <a:pt x="66" y="34"/>
                  <a:pt x="66" y="34"/>
                  <a:pt x="66" y="34"/>
                </a:cubicBezTo>
                <a:cubicBezTo>
                  <a:pt x="66" y="34"/>
                  <a:pt x="66" y="34"/>
                  <a:pt x="66" y="34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6"/>
                  <a:pt x="66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69" y="35"/>
                  <a:pt x="69" y="35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lose/>
                <a:moveTo>
                  <a:pt x="69" y="39"/>
                </a:moveTo>
                <a:cubicBezTo>
                  <a:pt x="66" y="39"/>
                  <a:pt x="66" y="39"/>
                  <a:pt x="66" y="39"/>
                </a:cubicBezTo>
                <a:cubicBezTo>
                  <a:pt x="66" y="39"/>
                  <a:pt x="66" y="39"/>
                  <a:pt x="66" y="39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9" y="39"/>
                  <a:pt x="69" y="39"/>
                  <a:pt x="69" y="39"/>
                </a:cubicBezTo>
                <a:cubicBezTo>
                  <a:pt x="69" y="39"/>
                  <a:pt x="69" y="39"/>
                  <a:pt x="69" y="39"/>
                </a:cubicBezTo>
                <a:close/>
                <a:moveTo>
                  <a:pt x="53" y="38"/>
                </a:moveTo>
                <a:cubicBezTo>
                  <a:pt x="65" y="38"/>
                  <a:pt x="65" y="38"/>
                  <a:pt x="65" y="38"/>
                </a:cubicBezTo>
                <a:cubicBezTo>
                  <a:pt x="65" y="38"/>
                  <a:pt x="65" y="38"/>
                  <a:pt x="65" y="38"/>
                </a:cubicBezTo>
                <a:cubicBezTo>
                  <a:pt x="53" y="38"/>
                  <a:pt x="53" y="38"/>
                  <a:pt x="53" y="38"/>
                </a:cubicBezTo>
                <a:close/>
                <a:moveTo>
                  <a:pt x="39" y="30"/>
                </a:move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39" y="30"/>
                  <a:pt x="39" y="30"/>
                  <a:pt x="39" y="30"/>
                </a:cubicBezTo>
                <a:close/>
                <a:moveTo>
                  <a:pt x="53" y="41"/>
                </a:moveTo>
                <a:cubicBezTo>
                  <a:pt x="65" y="41"/>
                  <a:pt x="65" y="41"/>
                  <a:pt x="65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53" y="41"/>
                  <a:pt x="53" y="41"/>
                  <a:pt x="53" y="41"/>
                </a:cubicBezTo>
                <a:close/>
                <a:moveTo>
                  <a:pt x="39" y="28"/>
                </a:move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7"/>
                  <a:pt x="51" y="27"/>
                </a:cubicBezTo>
                <a:cubicBezTo>
                  <a:pt x="39" y="27"/>
                  <a:pt x="39" y="27"/>
                  <a:pt x="39" y="27"/>
                </a:cubicBezTo>
                <a:lnTo>
                  <a:pt x="39" y="28"/>
                </a:lnTo>
                <a:close/>
                <a:moveTo>
                  <a:pt x="53" y="43"/>
                </a:moveTo>
                <a:cubicBezTo>
                  <a:pt x="65" y="43"/>
                  <a:pt x="65" y="43"/>
                  <a:pt x="65" y="43"/>
                </a:cubicBezTo>
                <a:cubicBezTo>
                  <a:pt x="65" y="43"/>
                  <a:pt x="65" y="43"/>
                  <a:pt x="65" y="43"/>
                </a:cubicBezTo>
                <a:cubicBezTo>
                  <a:pt x="53" y="43"/>
                  <a:pt x="53" y="43"/>
                  <a:pt x="53" y="43"/>
                </a:cubicBezTo>
                <a:close/>
                <a:moveTo>
                  <a:pt x="39" y="33"/>
                </a:moveTo>
                <a:cubicBezTo>
                  <a:pt x="51" y="33"/>
                  <a:pt x="51" y="33"/>
                  <a:pt x="51" y="33"/>
                </a:cubicBezTo>
                <a:cubicBezTo>
                  <a:pt x="51" y="33"/>
                  <a:pt x="51" y="33"/>
                  <a:pt x="51" y="33"/>
                </a:cubicBezTo>
                <a:cubicBezTo>
                  <a:pt x="39" y="33"/>
                  <a:pt x="39" y="33"/>
                  <a:pt x="39" y="33"/>
                </a:cubicBezTo>
                <a:close/>
                <a:moveTo>
                  <a:pt x="53" y="36"/>
                </a:moveTo>
                <a:cubicBezTo>
                  <a:pt x="65" y="36"/>
                  <a:pt x="65" y="36"/>
                  <a:pt x="65" y="36"/>
                </a:cubicBezTo>
                <a:cubicBezTo>
                  <a:pt x="65" y="35"/>
                  <a:pt x="65" y="35"/>
                  <a:pt x="65" y="35"/>
                </a:cubicBezTo>
                <a:cubicBezTo>
                  <a:pt x="53" y="35"/>
                  <a:pt x="53" y="35"/>
                  <a:pt x="53" y="35"/>
                </a:cubicBezTo>
                <a:lnTo>
                  <a:pt x="53" y="36"/>
                </a:lnTo>
                <a:close/>
                <a:moveTo>
                  <a:pt x="53" y="33"/>
                </a:moveTo>
                <a:cubicBezTo>
                  <a:pt x="65" y="33"/>
                  <a:pt x="65" y="33"/>
                  <a:pt x="65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53" y="33"/>
                  <a:pt x="53" y="33"/>
                  <a:pt x="53" y="33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6" name="Freeform 198">
            <a:extLst>
              <a:ext uri="{FF2B5EF4-FFF2-40B4-BE49-F238E27FC236}">
                <a16:creationId xmlns:a16="http://schemas.microsoft.com/office/drawing/2014/main" id="{8EA14C80-5861-4FC1-AEE2-B7EEE51D5DB3}"/>
              </a:ext>
            </a:extLst>
          </p:cNvPr>
          <p:cNvSpPr>
            <a:spLocks noEditPoints="1"/>
          </p:cNvSpPr>
          <p:nvPr/>
        </p:nvSpPr>
        <p:spPr bwMode="auto">
          <a:xfrm>
            <a:off x="7912100" y="5087938"/>
            <a:ext cx="511175" cy="511175"/>
          </a:xfrm>
          <a:custGeom>
            <a:avLst/>
            <a:gdLst>
              <a:gd name="T0" fmla="*/ 0 w 93"/>
              <a:gd name="T1" fmla="*/ 2147483647 h 93"/>
              <a:gd name="T2" fmla="*/ 2147483647 w 93"/>
              <a:gd name="T3" fmla="*/ 2147483647 h 93"/>
              <a:gd name="T4" fmla="*/ 2147483647 w 93"/>
              <a:gd name="T5" fmla="*/ 2147483647 h 93"/>
              <a:gd name="T6" fmla="*/ 2147483647 w 93"/>
              <a:gd name="T7" fmla="*/ 2147483647 h 93"/>
              <a:gd name="T8" fmla="*/ 2147483647 w 93"/>
              <a:gd name="T9" fmla="*/ 2147483647 h 93"/>
              <a:gd name="T10" fmla="*/ 2147483647 w 93"/>
              <a:gd name="T11" fmla="*/ 2147483647 h 93"/>
              <a:gd name="T12" fmla="*/ 2147483647 w 93"/>
              <a:gd name="T13" fmla="*/ 2147483647 h 93"/>
              <a:gd name="T14" fmla="*/ 2147483647 w 93"/>
              <a:gd name="T15" fmla="*/ 2147483647 h 93"/>
              <a:gd name="T16" fmla="*/ 2147483647 w 93"/>
              <a:gd name="T17" fmla="*/ 2147483647 h 93"/>
              <a:gd name="T18" fmla="*/ 2147483647 w 93"/>
              <a:gd name="T19" fmla="*/ 2147483647 h 93"/>
              <a:gd name="T20" fmla="*/ 2147483647 w 93"/>
              <a:gd name="T21" fmla="*/ 2147483647 h 93"/>
              <a:gd name="T22" fmla="*/ 2147483647 w 93"/>
              <a:gd name="T23" fmla="*/ 2147483647 h 93"/>
              <a:gd name="T24" fmla="*/ 2147483647 w 93"/>
              <a:gd name="T25" fmla="*/ 2147483647 h 93"/>
              <a:gd name="T26" fmla="*/ 2147483647 w 93"/>
              <a:gd name="T27" fmla="*/ 2147483647 h 93"/>
              <a:gd name="T28" fmla="*/ 2147483647 w 93"/>
              <a:gd name="T29" fmla="*/ 2147483647 h 93"/>
              <a:gd name="T30" fmla="*/ 2147483647 w 93"/>
              <a:gd name="T31" fmla="*/ 2147483647 h 93"/>
              <a:gd name="T32" fmla="*/ 2147483647 w 93"/>
              <a:gd name="T33" fmla="*/ 2147483647 h 93"/>
              <a:gd name="T34" fmla="*/ 2147483647 w 93"/>
              <a:gd name="T35" fmla="*/ 2147483647 h 93"/>
              <a:gd name="T36" fmla="*/ 2147483647 w 93"/>
              <a:gd name="T37" fmla="*/ 2147483647 h 93"/>
              <a:gd name="T38" fmla="*/ 2147483647 w 93"/>
              <a:gd name="T39" fmla="*/ 2147483647 h 93"/>
              <a:gd name="T40" fmla="*/ 2147483647 w 93"/>
              <a:gd name="T41" fmla="*/ 2147483647 h 93"/>
              <a:gd name="T42" fmla="*/ 2147483647 w 93"/>
              <a:gd name="T43" fmla="*/ 2147483647 h 93"/>
              <a:gd name="T44" fmla="*/ 2147483647 w 93"/>
              <a:gd name="T45" fmla="*/ 2147483647 h 93"/>
              <a:gd name="T46" fmla="*/ 2147483647 w 93"/>
              <a:gd name="T47" fmla="*/ 2147483647 h 93"/>
              <a:gd name="T48" fmla="*/ 2147483647 w 93"/>
              <a:gd name="T49" fmla="*/ 2147483647 h 93"/>
              <a:gd name="T50" fmla="*/ 2147483647 w 93"/>
              <a:gd name="T51" fmla="*/ 2147483647 h 93"/>
              <a:gd name="T52" fmla="*/ 2147483647 w 93"/>
              <a:gd name="T53" fmla="*/ 2147483647 h 93"/>
              <a:gd name="T54" fmla="*/ 2147483647 w 93"/>
              <a:gd name="T55" fmla="*/ 2147483647 h 93"/>
              <a:gd name="T56" fmla="*/ 2147483647 w 93"/>
              <a:gd name="T57" fmla="*/ 2147483647 h 93"/>
              <a:gd name="T58" fmla="*/ 2147483647 w 93"/>
              <a:gd name="T59" fmla="*/ 2147483647 h 93"/>
              <a:gd name="T60" fmla="*/ 2147483647 w 93"/>
              <a:gd name="T61" fmla="*/ 2147483647 h 93"/>
              <a:gd name="T62" fmla="*/ 2147483647 w 93"/>
              <a:gd name="T63" fmla="*/ 2147483647 h 93"/>
              <a:gd name="T64" fmla="*/ 2147483647 w 93"/>
              <a:gd name="T65" fmla="*/ 2147483647 h 93"/>
              <a:gd name="T66" fmla="*/ 2147483647 w 93"/>
              <a:gd name="T67" fmla="*/ 2147483647 h 93"/>
              <a:gd name="T68" fmla="*/ 2147483647 w 93"/>
              <a:gd name="T69" fmla="*/ 2147483647 h 93"/>
              <a:gd name="T70" fmla="*/ 2147483647 w 93"/>
              <a:gd name="T71" fmla="*/ 2147483647 h 93"/>
              <a:gd name="T72" fmla="*/ 2147483647 w 93"/>
              <a:gd name="T73" fmla="*/ 2147483647 h 93"/>
              <a:gd name="T74" fmla="*/ 2147483647 w 93"/>
              <a:gd name="T75" fmla="*/ 2147483647 h 93"/>
              <a:gd name="T76" fmla="*/ 2147483647 w 93"/>
              <a:gd name="T77" fmla="*/ 2147483647 h 93"/>
              <a:gd name="T78" fmla="*/ 2147483647 w 93"/>
              <a:gd name="T79" fmla="*/ 2147483647 h 93"/>
              <a:gd name="T80" fmla="*/ 2147483647 w 93"/>
              <a:gd name="T81" fmla="*/ 2147483647 h 93"/>
              <a:gd name="T82" fmla="*/ 2147483647 w 93"/>
              <a:gd name="T83" fmla="*/ 2147483647 h 93"/>
              <a:gd name="T84" fmla="*/ 2147483647 w 93"/>
              <a:gd name="T85" fmla="*/ 2147483647 h 93"/>
              <a:gd name="T86" fmla="*/ 2147483647 w 93"/>
              <a:gd name="T87" fmla="*/ 2147483647 h 93"/>
              <a:gd name="T88" fmla="*/ 2147483647 w 93"/>
              <a:gd name="T89" fmla="*/ 2147483647 h 9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3" h="93">
                <a:moveTo>
                  <a:pt x="46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2"/>
                  <a:pt x="21" y="93"/>
                  <a:pt x="46" y="93"/>
                </a:cubicBezTo>
                <a:cubicBezTo>
                  <a:pt x="72" y="93"/>
                  <a:pt x="93" y="72"/>
                  <a:pt x="93" y="47"/>
                </a:cubicBezTo>
                <a:cubicBezTo>
                  <a:pt x="93" y="21"/>
                  <a:pt x="72" y="0"/>
                  <a:pt x="46" y="0"/>
                </a:cubicBezTo>
                <a:close/>
                <a:moveTo>
                  <a:pt x="46" y="88"/>
                </a:moveTo>
                <a:cubicBezTo>
                  <a:pt x="23" y="88"/>
                  <a:pt x="4" y="70"/>
                  <a:pt x="4" y="47"/>
                </a:cubicBezTo>
                <a:cubicBezTo>
                  <a:pt x="4" y="23"/>
                  <a:pt x="23" y="5"/>
                  <a:pt x="46" y="5"/>
                </a:cubicBezTo>
                <a:cubicBezTo>
                  <a:pt x="69" y="5"/>
                  <a:pt x="88" y="23"/>
                  <a:pt x="88" y="47"/>
                </a:cubicBezTo>
                <a:cubicBezTo>
                  <a:pt x="88" y="70"/>
                  <a:pt x="69" y="88"/>
                  <a:pt x="46" y="88"/>
                </a:cubicBezTo>
                <a:close/>
                <a:moveTo>
                  <a:pt x="46" y="16"/>
                </a:moveTo>
                <a:cubicBezTo>
                  <a:pt x="49" y="16"/>
                  <a:pt x="51" y="14"/>
                  <a:pt x="51" y="11"/>
                </a:cubicBezTo>
                <a:cubicBezTo>
                  <a:pt x="51" y="9"/>
                  <a:pt x="49" y="7"/>
                  <a:pt x="46" y="7"/>
                </a:cubicBezTo>
                <a:cubicBezTo>
                  <a:pt x="44" y="7"/>
                  <a:pt x="42" y="9"/>
                  <a:pt x="42" y="11"/>
                </a:cubicBezTo>
                <a:cubicBezTo>
                  <a:pt x="42" y="14"/>
                  <a:pt x="44" y="16"/>
                  <a:pt x="46" y="16"/>
                </a:cubicBezTo>
                <a:close/>
                <a:moveTo>
                  <a:pt x="31" y="20"/>
                </a:moveTo>
                <a:cubicBezTo>
                  <a:pt x="33" y="19"/>
                  <a:pt x="34" y="16"/>
                  <a:pt x="32" y="14"/>
                </a:cubicBezTo>
                <a:cubicBezTo>
                  <a:pt x="31" y="12"/>
                  <a:pt x="29" y="11"/>
                  <a:pt x="27" y="12"/>
                </a:cubicBezTo>
                <a:cubicBezTo>
                  <a:pt x="24" y="13"/>
                  <a:pt x="24" y="16"/>
                  <a:pt x="25" y="18"/>
                </a:cubicBezTo>
                <a:cubicBezTo>
                  <a:pt x="26" y="20"/>
                  <a:pt x="29" y="21"/>
                  <a:pt x="31" y="20"/>
                </a:cubicBezTo>
                <a:close/>
                <a:moveTo>
                  <a:pt x="14" y="33"/>
                </a:moveTo>
                <a:cubicBezTo>
                  <a:pt x="16" y="34"/>
                  <a:pt x="18" y="33"/>
                  <a:pt x="19" y="31"/>
                </a:cubicBezTo>
                <a:cubicBezTo>
                  <a:pt x="21" y="29"/>
                  <a:pt x="20" y="26"/>
                  <a:pt x="18" y="25"/>
                </a:cubicBezTo>
                <a:cubicBezTo>
                  <a:pt x="16" y="24"/>
                  <a:pt x="13" y="25"/>
                  <a:pt x="12" y="27"/>
                </a:cubicBezTo>
                <a:cubicBezTo>
                  <a:pt x="11" y="29"/>
                  <a:pt x="12" y="31"/>
                  <a:pt x="14" y="33"/>
                </a:cubicBezTo>
                <a:close/>
                <a:moveTo>
                  <a:pt x="15" y="47"/>
                </a:moveTo>
                <a:cubicBezTo>
                  <a:pt x="15" y="44"/>
                  <a:pt x="13" y="42"/>
                  <a:pt x="11" y="42"/>
                </a:cubicBezTo>
                <a:cubicBezTo>
                  <a:pt x="9" y="42"/>
                  <a:pt x="7" y="44"/>
                  <a:pt x="7" y="47"/>
                </a:cubicBezTo>
                <a:cubicBezTo>
                  <a:pt x="7" y="49"/>
                  <a:pt x="9" y="51"/>
                  <a:pt x="11" y="51"/>
                </a:cubicBezTo>
                <a:cubicBezTo>
                  <a:pt x="13" y="51"/>
                  <a:pt x="15" y="49"/>
                  <a:pt x="15" y="47"/>
                </a:cubicBezTo>
                <a:close/>
                <a:moveTo>
                  <a:pt x="14" y="61"/>
                </a:moveTo>
                <a:cubicBezTo>
                  <a:pt x="12" y="62"/>
                  <a:pt x="11" y="64"/>
                  <a:pt x="12" y="66"/>
                </a:cubicBezTo>
                <a:cubicBezTo>
                  <a:pt x="13" y="68"/>
                  <a:pt x="16" y="69"/>
                  <a:pt x="18" y="68"/>
                </a:cubicBezTo>
                <a:cubicBezTo>
                  <a:pt x="20" y="67"/>
                  <a:pt x="21" y="64"/>
                  <a:pt x="19" y="62"/>
                </a:cubicBezTo>
                <a:cubicBezTo>
                  <a:pt x="18" y="60"/>
                  <a:pt x="16" y="59"/>
                  <a:pt x="14" y="61"/>
                </a:cubicBezTo>
                <a:close/>
                <a:moveTo>
                  <a:pt x="31" y="73"/>
                </a:moveTo>
                <a:cubicBezTo>
                  <a:pt x="29" y="72"/>
                  <a:pt x="26" y="73"/>
                  <a:pt x="25" y="75"/>
                </a:cubicBezTo>
                <a:cubicBezTo>
                  <a:pt x="24" y="77"/>
                  <a:pt x="24" y="80"/>
                  <a:pt x="27" y="81"/>
                </a:cubicBezTo>
                <a:cubicBezTo>
                  <a:pt x="29" y="82"/>
                  <a:pt x="31" y="81"/>
                  <a:pt x="32" y="79"/>
                </a:cubicBezTo>
                <a:cubicBezTo>
                  <a:pt x="34" y="77"/>
                  <a:pt x="33" y="75"/>
                  <a:pt x="31" y="73"/>
                </a:cubicBezTo>
                <a:close/>
                <a:moveTo>
                  <a:pt x="46" y="78"/>
                </a:moveTo>
                <a:cubicBezTo>
                  <a:pt x="44" y="78"/>
                  <a:pt x="42" y="80"/>
                  <a:pt x="42" y="82"/>
                </a:cubicBezTo>
                <a:cubicBezTo>
                  <a:pt x="42" y="84"/>
                  <a:pt x="44" y="86"/>
                  <a:pt x="46" y="86"/>
                </a:cubicBezTo>
                <a:cubicBezTo>
                  <a:pt x="49" y="86"/>
                  <a:pt x="51" y="84"/>
                  <a:pt x="51" y="82"/>
                </a:cubicBezTo>
                <a:cubicBezTo>
                  <a:pt x="51" y="80"/>
                  <a:pt x="49" y="78"/>
                  <a:pt x="46" y="78"/>
                </a:cubicBezTo>
                <a:close/>
                <a:moveTo>
                  <a:pt x="62" y="73"/>
                </a:moveTo>
                <a:cubicBezTo>
                  <a:pt x="60" y="75"/>
                  <a:pt x="59" y="77"/>
                  <a:pt x="60" y="79"/>
                </a:cubicBezTo>
                <a:cubicBezTo>
                  <a:pt x="61" y="81"/>
                  <a:pt x="64" y="82"/>
                  <a:pt x="66" y="81"/>
                </a:cubicBezTo>
                <a:cubicBezTo>
                  <a:pt x="68" y="80"/>
                  <a:pt x="69" y="77"/>
                  <a:pt x="68" y="75"/>
                </a:cubicBezTo>
                <a:cubicBezTo>
                  <a:pt x="67" y="73"/>
                  <a:pt x="64" y="72"/>
                  <a:pt x="62" y="73"/>
                </a:cubicBezTo>
                <a:close/>
                <a:moveTo>
                  <a:pt x="79" y="61"/>
                </a:moveTo>
                <a:cubicBezTo>
                  <a:pt x="77" y="59"/>
                  <a:pt x="74" y="60"/>
                  <a:pt x="73" y="62"/>
                </a:cubicBezTo>
                <a:cubicBezTo>
                  <a:pt x="72" y="64"/>
                  <a:pt x="73" y="67"/>
                  <a:pt x="75" y="68"/>
                </a:cubicBezTo>
                <a:cubicBezTo>
                  <a:pt x="77" y="69"/>
                  <a:pt x="79" y="68"/>
                  <a:pt x="81" y="66"/>
                </a:cubicBezTo>
                <a:cubicBezTo>
                  <a:pt x="82" y="64"/>
                  <a:pt x="81" y="62"/>
                  <a:pt x="79" y="61"/>
                </a:cubicBezTo>
                <a:close/>
                <a:moveTo>
                  <a:pt x="82" y="42"/>
                </a:moveTo>
                <a:cubicBezTo>
                  <a:pt x="79" y="42"/>
                  <a:pt x="77" y="44"/>
                  <a:pt x="77" y="47"/>
                </a:cubicBezTo>
                <a:cubicBezTo>
                  <a:pt x="77" y="49"/>
                  <a:pt x="79" y="51"/>
                  <a:pt x="82" y="51"/>
                </a:cubicBezTo>
                <a:cubicBezTo>
                  <a:pt x="84" y="51"/>
                  <a:pt x="86" y="49"/>
                  <a:pt x="86" y="47"/>
                </a:cubicBezTo>
                <a:cubicBezTo>
                  <a:pt x="86" y="44"/>
                  <a:pt x="84" y="42"/>
                  <a:pt x="82" y="42"/>
                </a:cubicBezTo>
                <a:close/>
                <a:moveTo>
                  <a:pt x="79" y="33"/>
                </a:moveTo>
                <a:cubicBezTo>
                  <a:pt x="81" y="31"/>
                  <a:pt x="82" y="29"/>
                  <a:pt x="81" y="27"/>
                </a:cubicBezTo>
                <a:cubicBezTo>
                  <a:pt x="79" y="25"/>
                  <a:pt x="77" y="24"/>
                  <a:pt x="75" y="25"/>
                </a:cubicBezTo>
                <a:cubicBezTo>
                  <a:pt x="73" y="26"/>
                  <a:pt x="72" y="29"/>
                  <a:pt x="73" y="31"/>
                </a:cubicBezTo>
                <a:cubicBezTo>
                  <a:pt x="74" y="33"/>
                  <a:pt x="77" y="34"/>
                  <a:pt x="79" y="33"/>
                </a:cubicBezTo>
                <a:close/>
                <a:moveTo>
                  <a:pt x="62" y="20"/>
                </a:moveTo>
                <a:cubicBezTo>
                  <a:pt x="64" y="21"/>
                  <a:pt x="67" y="20"/>
                  <a:pt x="68" y="18"/>
                </a:cubicBezTo>
                <a:cubicBezTo>
                  <a:pt x="69" y="16"/>
                  <a:pt x="68" y="13"/>
                  <a:pt x="66" y="12"/>
                </a:cubicBezTo>
                <a:cubicBezTo>
                  <a:pt x="64" y="11"/>
                  <a:pt x="61" y="12"/>
                  <a:pt x="60" y="14"/>
                </a:cubicBezTo>
                <a:cubicBezTo>
                  <a:pt x="59" y="16"/>
                  <a:pt x="60" y="19"/>
                  <a:pt x="62" y="20"/>
                </a:cubicBezTo>
                <a:close/>
                <a:moveTo>
                  <a:pt x="59" y="44"/>
                </a:moveTo>
                <a:cubicBezTo>
                  <a:pt x="53" y="44"/>
                  <a:pt x="52" y="45"/>
                  <a:pt x="52" y="47"/>
                </a:cubicBezTo>
                <a:cubicBezTo>
                  <a:pt x="52" y="48"/>
                  <a:pt x="53" y="49"/>
                  <a:pt x="59" y="49"/>
                </a:cubicBezTo>
                <a:cubicBezTo>
                  <a:pt x="65" y="49"/>
                  <a:pt x="70" y="48"/>
                  <a:pt x="70" y="47"/>
                </a:cubicBezTo>
                <a:cubicBezTo>
                  <a:pt x="70" y="45"/>
                  <a:pt x="65" y="44"/>
                  <a:pt x="59" y="44"/>
                </a:cubicBezTo>
                <a:close/>
                <a:moveTo>
                  <a:pt x="61" y="72"/>
                </a:moveTo>
                <a:cubicBezTo>
                  <a:pt x="62" y="72"/>
                  <a:pt x="59" y="65"/>
                  <a:pt x="55" y="58"/>
                </a:cubicBezTo>
                <a:cubicBezTo>
                  <a:pt x="51" y="51"/>
                  <a:pt x="50" y="51"/>
                  <a:pt x="49" y="52"/>
                </a:cubicBezTo>
                <a:cubicBezTo>
                  <a:pt x="48" y="52"/>
                  <a:pt x="48" y="53"/>
                  <a:pt x="52" y="60"/>
                </a:cubicBezTo>
                <a:cubicBezTo>
                  <a:pt x="56" y="67"/>
                  <a:pt x="60" y="73"/>
                  <a:pt x="61" y="72"/>
                </a:cubicBezTo>
                <a:close/>
                <a:moveTo>
                  <a:pt x="45" y="41"/>
                </a:moveTo>
                <a:cubicBezTo>
                  <a:pt x="45" y="41"/>
                  <a:pt x="45" y="40"/>
                  <a:pt x="41" y="29"/>
                </a:cubicBezTo>
                <a:cubicBezTo>
                  <a:pt x="38" y="17"/>
                  <a:pt x="35" y="8"/>
                  <a:pt x="34" y="8"/>
                </a:cubicBezTo>
                <a:cubicBezTo>
                  <a:pt x="34" y="8"/>
                  <a:pt x="37" y="17"/>
                  <a:pt x="40" y="29"/>
                </a:cubicBezTo>
                <a:cubicBezTo>
                  <a:pt x="44" y="40"/>
                  <a:pt x="44" y="41"/>
                  <a:pt x="45" y="41"/>
                </a:cubicBezTo>
                <a:close/>
                <a:moveTo>
                  <a:pt x="46" y="43"/>
                </a:moveTo>
                <a:cubicBezTo>
                  <a:pt x="44" y="43"/>
                  <a:pt x="43" y="45"/>
                  <a:pt x="43" y="47"/>
                </a:cubicBezTo>
                <a:cubicBezTo>
                  <a:pt x="43" y="49"/>
                  <a:pt x="44" y="50"/>
                  <a:pt x="46" y="50"/>
                </a:cubicBezTo>
                <a:cubicBezTo>
                  <a:pt x="48" y="50"/>
                  <a:pt x="50" y="49"/>
                  <a:pt x="50" y="47"/>
                </a:cubicBezTo>
                <a:cubicBezTo>
                  <a:pt x="50" y="45"/>
                  <a:pt x="48" y="43"/>
                  <a:pt x="46" y="43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7" name="Freeform 411">
            <a:extLst>
              <a:ext uri="{FF2B5EF4-FFF2-40B4-BE49-F238E27FC236}">
                <a16:creationId xmlns:a16="http://schemas.microsoft.com/office/drawing/2014/main" id="{9E1AF5E5-73A4-4158-A534-6618A24EFED5}"/>
              </a:ext>
            </a:extLst>
          </p:cNvPr>
          <p:cNvSpPr>
            <a:spLocks noEditPoints="1"/>
          </p:cNvSpPr>
          <p:nvPr/>
        </p:nvSpPr>
        <p:spPr bwMode="auto">
          <a:xfrm>
            <a:off x="4003675" y="2657475"/>
            <a:ext cx="533400" cy="461963"/>
          </a:xfrm>
          <a:custGeom>
            <a:avLst/>
            <a:gdLst>
              <a:gd name="T0" fmla="*/ 2147483647 w 97"/>
              <a:gd name="T1" fmla="*/ 2147483647 h 84"/>
              <a:gd name="T2" fmla="*/ 2147483647 w 97"/>
              <a:gd name="T3" fmla="*/ 2147483647 h 84"/>
              <a:gd name="T4" fmla="*/ 2147483647 w 97"/>
              <a:gd name="T5" fmla="*/ 2147483647 h 84"/>
              <a:gd name="T6" fmla="*/ 0 w 97"/>
              <a:gd name="T7" fmla="*/ 2147483647 h 84"/>
              <a:gd name="T8" fmla="*/ 2147483647 w 97"/>
              <a:gd name="T9" fmla="*/ 2147483647 h 84"/>
              <a:gd name="T10" fmla="*/ 2147483647 w 97"/>
              <a:gd name="T11" fmla="*/ 2147483647 h 84"/>
              <a:gd name="T12" fmla="*/ 2147483647 w 97"/>
              <a:gd name="T13" fmla="*/ 2147483647 h 84"/>
              <a:gd name="T14" fmla="*/ 2147483647 w 97"/>
              <a:gd name="T15" fmla="*/ 2147483647 h 84"/>
              <a:gd name="T16" fmla="*/ 2147483647 w 97"/>
              <a:gd name="T17" fmla="*/ 2147483647 h 84"/>
              <a:gd name="T18" fmla="*/ 2147483647 w 97"/>
              <a:gd name="T19" fmla="*/ 2147483647 h 84"/>
              <a:gd name="T20" fmla="*/ 2147483647 w 97"/>
              <a:gd name="T21" fmla="*/ 0 h 84"/>
              <a:gd name="T22" fmla="*/ 2147483647 w 97"/>
              <a:gd name="T23" fmla="*/ 0 h 84"/>
              <a:gd name="T24" fmla="*/ 2147483647 w 97"/>
              <a:gd name="T25" fmla="*/ 2147483647 h 84"/>
              <a:gd name="T26" fmla="*/ 2147483647 w 97"/>
              <a:gd name="T27" fmla="*/ 2147483647 h 84"/>
              <a:gd name="T28" fmla="*/ 2147483647 w 97"/>
              <a:gd name="T29" fmla="*/ 2147483647 h 84"/>
              <a:gd name="T30" fmla="*/ 2147483647 w 97"/>
              <a:gd name="T31" fmla="*/ 2147483647 h 84"/>
              <a:gd name="T32" fmla="*/ 2147483647 w 97"/>
              <a:gd name="T33" fmla="*/ 2147483647 h 84"/>
              <a:gd name="T34" fmla="*/ 2147483647 w 97"/>
              <a:gd name="T35" fmla="*/ 2147483647 h 84"/>
              <a:gd name="T36" fmla="*/ 2147483647 w 97"/>
              <a:gd name="T37" fmla="*/ 2147483647 h 84"/>
              <a:gd name="T38" fmla="*/ 2147483647 w 97"/>
              <a:gd name="T39" fmla="*/ 2147483647 h 84"/>
              <a:gd name="T40" fmla="*/ 2147483647 w 97"/>
              <a:gd name="T41" fmla="*/ 2147483647 h 84"/>
              <a:gd name="T42" fmla="*/ 2147483647 w 97"/>
              <a:gd name="T43" fmla="*/ 2147483647 h 84"/>
              <a:gd name="T44" fmla="*/ 2147483647 w 97"/>
              <a:gd name="T45" fmla="*/ 2147483647 h 84"/>
              <a:gd name="T46" fmla="*/ 2147483647 w 97"/>
              <a:gd name="T47" fmla="*/ 2147483647 h 84"/>
              <a:gd name="T48" fmla="*/ 2147483647 w 97"/>
              <a:gd name="T49" fmla="*/ 2147483647 h 84"/>
              <a:gd name="T50" fmla="*/ 2147483647 w 97"/>
              <a:gd name="T51" fmla="*/ 2147483647 h 84"/>
              <a:gd name="T52" fmla="*/ 2147483647 w 97"/>
              <a:gd name="T53" fmla="*/ 2147483647 h 84"/>
              <a:gd name="T54" fmla="*/ 2147483647 w 97"/>
              <a:gd name="T55" fmla="*/ 2147483647 h 84"/>
              <a:gd name="T56" fmla="*/ 2147483647 w 97"/>
              <a:gd name="T57" fmla="*/ 2147483647 h 8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7" h="84">
                <a:moveTo>
                  <a:pt x="53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17"/>
                  <a:pt x="28" y="17"/>
                  <a:pt x="28" y="17"/>
                </a:cubicBezTo>
                <a:cubicBezTo>
                  <a:pt x="0" y="42"/>
                  <a:pt x="0" y="42"/>
                  <a:pt x="0" y="4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54"/>
                  <a:pt x="28" y="54"/>
                  <a:pt x="28" y="54"/>
                </a:cubicBezTo>
                <a:cubicBezTo>
                  <a:pt x="53" y="54"/>
                  <a:pt x="53" y="54"/>
                  <a:pt x="53" y="54"/>
                </a:cubicBezTo>
                <a:lnTo>
                  <a:pt x="53" y="31"/>
                </a:lnTo>
                <a:close/>
                <a:moveTo>
                  <a:pt x="97" y="76"/>
                </a:moveTo>
                <a:cubicBezTo>
                  <a:pt x="97" y="8"/>
                  <a:pt x="97" y="8"/>
                  <a:pt x="97" y="8"/>
                </a:cubicBezTo>
                <a:cubicBezTo>
                  <a:pt x="97" y="3"/>
                  <a:pt x="93" y="0"/>
                  <a:pt x="88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3"/>
                  <a:pt x="34" y="8"/>
                </a:cubicBezTo>
                <a:cubicBezTo>
                  <a:pt x="34" y="28"/>
                  <a:pt x="34" y="28"/>
                  <a:pt x="34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6"/>
                  <a:pt x="41" y="5"/>
                  <a:pt x="43" y="5"/>
                </a:cubicBezTo>
                <a:cubicBezTo>
                  <a:pt x="88" y="5"/>
                  <a:pt x="88" y="5"/>
                  <a:pt x="88" y="5"/>
                </a:cubicBezTo>
                <a:cubicBezTo>
                  <a:pt x="91" y="5"/>
                  <a:pt x="92" y="6"/>
                  <a:pt x="92" y="8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7"/>
                  <a:pt x="91" y="79"/>
                  <a:pt x="88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1" y="79"/>
                  <a:pt x="39" y="77"/>
                  <a:pt x="39" y="76"/>
                </a:cubicBezTo>
                <a:cubicBezTo>
                  <a:pt x="39" y="57"/>
                  <a:pt x="39" y="57"/>
                  <a:pt x="39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80"/>
                  <a:pt x="38" y="84"/>
                  <a:pt x="43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93" y="84"/>
                  <a:pt x="97" y="80"/>
                  <a:pt x="97" y="76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8" name="Freeform 413">
            <a:extLst>
              <a:ext uri="{FF2B5EF4-FFF2-40B4-BE49-F238E27FC236}">
                <a16:creationId xmlns:a16="http://schemas.microsoft.com/office/drawing/2014/main" id="{8C67AFFE-807A-4864-A7EF-5B9277C0A450}"/>
              </a:ext>
            </a:extLst>
          </p:cNvPr>
          <p:cNvSpPr>
            <a:spLocks noEditPoints="1"/>
          </p:cNvSpPr>
          <p:nvPr/>
        </p:nvSpPr>
        <p:spPr bwMode="auto">
          <a:xfrm>
            <a:off x="1852613" y="2816225"/>
            <a:ext cx="669925" cy="144463"/>
          </a:xfrm>
          <a:custGeom>
            <a:avLst/>
            <a:gdLst>
              <a:gd name="T0" fmla="*/ 2147483647 w 122"/>
              <a:gd name="T1" fmla="*/ 2147483647 h 26"/>
              <a:gd name="T2" fmla="*/ 2147483647 w 122"/>
              <a:gd name="T3" fmla="*/ 2147483647 h 26"/>
              <a:gd name="T4" fmla="*/ 2147483647 w 122"/>
              <a:gd name="T5" fmla="*/ 2147483647 h 26"/>
              <a:gd name="T6" fmla="*/ 2147483647 w 122"/>
              <a:gd name="T7" fmla="*/ 2147483647 h 26"/>
              <a:gd name="T8" fmla="*/ 2147483647 w 122"/>
              <a:gd name="T9" fmla="*/ 2147483647 h 26"/>
              <a:gd name="T10" fmla="*/ 2147483647 w 122"/>
              <a:gd name="T11" fmla="*/ 2147483647 h 26"/>
              <a:gd name="T12" fmla="*/ 2147483647 w 122"/>
              <a:gd name="T13" fmla="*/ 2147483647 h 26"/>
              <a:gd name="T14" fmla="*/ 2147483647 w 122"/>
              <a:gd name="T15" fmla="*/ 2147483647 h 26"/>
              <a:gd name="T16" fmla="*/ 2147483647 w 122"/>
              <a:gd name="T17" fmla="*/ 2147483647 h 26"/>
              <a:gd name="T18" fmla="*/ 2147483647 w 122"/>
              <a:gd name="T19" fmla="*/ 2147483647 h 26"/>
              <a:gd name="T20" fmla="*/ 2147483647 w 122"/>
              <a:gd name="T21" fmla="*/ 2147483647 h 26"/>
              <a:gd name="T22" fmla="*/ 2147483647 w 122"/>
              <a:gd name="T23" fmla="*/ 2147483647 h 26"/>
              <a:gd name="T24" fmla="*/ 2147483647 w 122"/>
              <a:gd name="T25" fmla="*/ 0 h 26"/>
              <a:gd name="T26" fmla="*/ 2147483647 w 122"/>
              <a:gd name="T27" fmla="*/ 2147483647 h 26"/>
              <a:gd name="T28" fmla="*/ 2147483647 w 122"/>
              <a:gd name="T29" fmla="*/ 2147483647 h 26"/>
              <a:gd name="T30" fmla="*/ 2147483647 w 122"/>
              <a:gd name="T31" fmla="*/ 2147483647 h 26"/>
              <a:gd name="T32" fmla="*/ 2147483647 w 122"/>
              <a:gd name="T33" fmla="*/ 2147483647 h 26"/>
              <a:gd name="T34" fmla="*/ 2147483647 w 122"/>
              <a:gd name="T35" fmla="*/ 2147483647 h 26"/>
              <a:gd name="T36" fmla="*/ 2147483647 w 122"/>
              <a:gd name="T37" fmla="*/ 2147483647 h 26"/>
              <a:gd name="T38" fmla="*/ 2147483647 w 122"/>
              <a:gd name="T39" fmla="*/ 2147483647 h 26"/>
              <a:gd name="T40" fmla="*/ 2147483647 w 122"/>
              <a:gd name="T41" fmla="*/ 2147483647 h 26"/>
              <a:gd name="T42" fmla="*/ 2147483647 w 122"/>
              <a:gd name="T43" fmla="*/ 2147483647 h 26"/>
              <a:gd name="T44" fmla="*/ 2147483647 w 122"/>
              <a:gd name="T45" fmla="*/ 2147483647 h 26"/>
              <a:gd name="T46" fmla="*/ 2147483647 w 122"/>
              <a:gd name="T47" fmla="*/ 2147483647 h 26"/>
              <a:gd name="T48" fmla="*/ 2147483647 w 122"/>
              <a:gd name="T49" fmla="*/ 2147483647 h 26"/>
              <a:gd name="T50" fmla="*/ 2147483647 w 122"/>
              <a:gd name="T51" fmla="*/ 2147483647 h 26"/>
              <a:gd name="T52" fmla="*/ 2147483647 w 122"/>
              <a:gd name="T53" fmla="*/ 2147483647 h 26"/>
              <a:gd name="T54" fmla="*/ 2147483647 w 122"/>
              <a:gd name="T55" fmla="*/ 2147483647 h 26"/>
              <a:gd name="T56" fmla="*/ 2147483647 w 122"/>
              <a:gd name="T57" fmla="*/ 2147483647 h 26"/>
              <a:gd name="T58" fmla="*/ 2147483647 w 122"/>
              <a:gd name="T59" fmla="*/ 2147483647 h 26"/>
              <a:gd name="T60" fmla="*/ 2147483647 w 122"/>
              <a:gd name="T61" fmla="*/ 2147483647 h 26"/>
              <a:gd name="T62" fmla="*/ 2147483647 w 122"/>
              <a:gd name="T63" fmla="*/ 2147483647 h 26"/>
              <a:gd name="T64" fmla="*/ 2147483647 w 122"/>
              <a:gd name="T65" fmla="*/ 2147483647 h 26"/>
              <a:gd name="T66" fmla="*/ 2147483647 w 122"/>
              <a:gd name="T67" fmla="*/ 2147483647 h 26"/>
              <a:gd name="T68" fmla="*/ 2147483647 w 122"/>
              <a:gd name="T69" fmla="*/ 2147483647 h 26"/>
              <a:gd name="T70" fmla="*/ 2147483647 w 122"/>
              <a:gd name="T71" fmla="*/ 2147483647 h 26"/>
              <a:gd name="T72" fmla="*/ 2147483647 w 122"/>
              <a:gd name="T73" fmla="*/ 2147483647 h 26"/>
              <a:gd name="T74" fmla="*/ 2147483647 w 122"/>
              <a:gd name="T75" fmla="*/ 2147483647 h 26"/>
              <a:gd name="T76" fmla="*/ 2147483647 w 122"/>
              <a:gd name="T77" fmla="*/ 2147483647 h 26"/>
              <a:gd name="T78" fmla="*/ 2147483647 w 122"/>
              <a:gd name="T79" fmla="*/ 2147483647 h 26"/>
              <a:gd name="T80" fmla="*/ 2147483647 w 122"/>
              <a:gd name="T81" fmla="*/ 2147483647 h 2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22" h="26">
                <a:moveTo>
                  <a:pt x="70" y="9"/>
                </a:moveTo>
                <a:cubicBezTo>
                  <a:pt x="63" y="1"/>
                  <a:pt x="63" y="1"/>
                  <a:pt x="63" y="1"/>
                </a:cubicBezTo>
                <a:cubicBezTo>
                  <a:pt x="62" y="6"/>
                  <a:pt x="62" y="6"/>
                  <a:pt x="62" y="6"/>
                </a:cubicBezTo>
                <a:cubicBezTo>
                  <a:pt x="62" y="6"/>
                  <a:pt x="62" y="6"/>
                  <a:pt x="62" y="6"/>
                </a:cubicBezTo>
                <a:cubicBezTo>
                  <a:pt x="63" y="2"/>
                  <a:pt x="63" y="2"/>
                  <a:pt x="63" y="2"/>
                </a:cubicBezTo>
                <a:cubicBezTo>
                  <a:pt x="69" y="9"/>
                  <a:pt x="69" y="9"/>
                  <a:pt x="6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7"/>
                  <a:pt x="62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1" y="9"/>
                  <a:pt x="61" y="9"/>
                  <a:pt x="61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5"/>
                  <a:pt x="43" y="5"/>
                </a:cubicBezTo>
                <a:cubicBezTo>
                  <a:pt x="40" y="5"/>
                  <a:pt x="37" y="0"/>
                  <a:pt x="32" y="0"/>
                </a:cubicBezTo>
                <a:cubicBezTo>
                  <a:pt x="27" y="0"/>
                  <a:pt x="16" y="0"/>
                  <a:pt x="23" y="4"/>
                </a:cubicBezTo>
                <a:cubicBezTo>
                  <a:pt x="23" y="4"/>
                  <a:pt x="22" y="6"/>
                  <a:pt x="23" y="6"/>
                </a:cubicBezTo>
                <a:cubicBezTo>
                  <a:pt x="23" y="6"/>
                  <a:pt x="0" y="5"/>
                  <a:pt x="4" y="9"/>
                </a:cubicBezTo>
                <a:cubicBezTo>
                  <a:pt x="4" y="9"/>
                  <a:pt x="4" y="15"/>
                  <a:pt x="17" y="16"/>
                </a:cubicBezTo>
                <a:cubicBezTo>
                  <a:pt x="20" y="16"/>
                  <a:pt x="20" y="19"/>
                  <a:pt x="21" y="19"/>
                </a:cubicBezTo>
                <a:cubicBezTo>
                  <a:pt x="22" y="20"/>
                  <a:pt x="25" y="19"/>
                  <a:pt x="26" y="21"/>
                </a:cubicBezTo>
                <a:cubicBezTo>
                  <a:pt x="27" y="23"/>
                  <a:pt x="62" y="26"/>
                  <a:pt x="80" y="24"/>
                </a:cubicBezTo>
                <a:cubicBezTo>
                  <a:pt x="97" y="23"/>
                  <a:pt x="122" y="9"/>
                  <a:pt x="122" y="9"/>
                </a:cubicBezTo>
                <a:lnTo>
                  <a:pt x="70" y="9"/>
                </a:lnTo>
                <a:close/>
                <a:moveTo>
                  <a:pt x="60" y="6"/>
                </a:move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1" y="3"/>
                  <a:pt x="61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59" y="9"/>
                  <a:pt x="59" y="9"/>
                  <a:pt x="59" y="9"/>
                </a:cubicBezTo>
                <a:cubicBezTo>
                  <a:pt x="58" y="9"/>
                  <a:pt x="59" y="9"/>
                  <a:pt x="59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59" y="9"/>
                  <a:pt x="59" y="9"/>
                  <a:pt x="59" y="9"/>
                </a:cubicBezTo>
                <a:cubicBezTo>
                  <a:pt x="60" y="7"/>
                  <a:pt x="60" y="7"/>
                  <a:pt x="60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62" y="6"/>
                  <a:pt x="62" y="6"/>
                  <a:pt x="62" y="6"/>
                </a:cubicBezTo>
                <a:lnTo>
                  <a:pt x="60" y="6"/>
                </a:lnTo>
                <a:close/>
                <a:moveTo>
                  <a:pt x="64" y="8"/>
                </a:moveTo>
                <a:cubicBezTo>
                  <a:pt x="64" y="8"/>
                  <a:pt x="64" y="8"/>
                  <a:pt x="64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5" y="8"/>
                  <a:pt x="65" y="7"/>
                  <a:pt x="65" y="7"/>
                </a:cubicBezTo>
                <a:cubicBezTo>
                  <a:pt x="62" y="6"/>
                  <a:pt x="62" y="6"/>
                  <a:pt x="62" y="6"/>
                </a:cubicBezTo>
                <a:cubicBezTo>
                  <a:pt x="62" y="7"/>
                  <a:pt x="62" y="7"/>
                  <a:pt x="62" y="7"/>
                </a:cubicBezTo>
                <a:lnTo>
                  <a:pt x="64" y="8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9" name="Freeform 414">
            <a:extLst>
              <a:ext uri="{FF2B5EF4-FFF2-40B4-BE49-F238E27FC236}">
                <a16:creationId xmlns:a16="http://schemas.microsoft.com/office/drawing/2014/main" id="{234DBA7C-0FD6-4046-AC1E-1D495C3ED2FF}"/>
              </a:ext>
            </a:extLst>
          </p:cNvPr>
          <p:cNvSpPr>
            <a:spLocks/>
          </p:cNvSpPr>
          <p:nvPr/>
        </p:nvSpPr>
        <p:spPr bwMode="auto">
          <a:xfrm>
            <a:off x="804863" y="2609850"/>
            <a:ext cx="538162" cy="557213"/>
          </a:xfrm>
          <a:custGeom>
            <a:avLst/>
            <a:gdLst>
              <a:gd name="T0" fmla="*/ 2147483647 w 98"/>
              <a:gd name="T1" fmla="*/ 2147483647 h 101"/>
              <a:gd name="T2" fmla="*/ 2147483647 w 98"/>
              <a:gd name="T3" fmla="*/ 0 h 101"/>
              <a:gd name="T4" fmla="*/ 2147483647 w 98"/>
              <a:gd name="T5" fmla="*/ 2147483647 h 101"/>
              <a:gd name="T6" fmla="*/ 2147483647 w 98"/>
              <a:gd name="T7" fmla="*/ 2147483647 h 101"/>
              <a:gd name="T8" fmla="*/ 2147483647 w 98"/>
              <a:gd name="T9" fmla="*/ 0 h 101"/>
              <a:gd name="T10" fmla="*/ 2147483647 w 98"/>
              <a:gd name="T11" fmla="*/ 2147483647 h 101"/>
              <a:gd name="T12" fmla="*/ 0 w 98"/>
              <a:gd name="T13" fmla="*/ 2147483647 h 101"/>
              <a:gd name="T14" fmla="*/ 2147483647 w 98"/>
              <a:gd name="T15" fmla="*/ 2147483647 h 101"/>
              <a:gd name="T16" fmla="*/ 2147483647 w 98"/>
              <a:gd name="T17" fmla="*/ 2147483647 h 101"/>
              <a:gd name="T18" fmla="*/ 2147483647 w 98"/>
              <a:gd name="T19" fmla="*/ 2147483647 h 1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8" h="101">
                <a:moveTo>
                  <a:pt x="78" y="72"/>
                </a:moveTo>
                <a:cubicBezTo>
                  <a:pt x="98" y="37"/>
                  <a:pt x="41" y="0"/>
                  <a:pt x="41" y="0"/>
                </a:cubicBezTo>
                <a:cubicBezTo>
                  <a:pt x="59" y="17"/>
                  <a:pt x="49" y="54"/>
                  <a:pt x="43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55" y="31"/>
                  <a:pt x="41" y="0"/>
                  <a:pt x="41" y="0"/>
                </a:cubicBezTo>
                <a:cubicBezTo>
                  <a:pt x="49" y="18"/>
                  <a:pt x="33" y="55"/>
                  <a:pt x="25" y="72"/>
                </a:cubicBezTo>
                <a:cubicBezTo>
                  <a:pt x="11" y="72"/>
                  <a:pt x="0" y="72"/>
                  <a:pt x="0" y="72"/>
                </a:cubicBezTo>
                <a:cubicBezTo>
                  <a:pt x="0" y="72"/>
                  <a:pt x="8" y="96"/>
                  <a:pt x="31" y="99"/>
                </a:cubicBezTo>
                <a:cubicBezTo>
                  <a:pt x="53" y="101"/>
                  <a:pt x="85" y="91"/>
                  <a:pt x="98" y="72"/>
                </a:cubicBezTo>
                <a:lnTo>
                  <a:pt x="78" y="72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0" name="Freeform 417">
            <a:extLst>
              <a:ext uri="{FF2B5EF4-FFF2-40B4-BE49-F238E27FC236}">
                <a16:creationId xmlns:a16="http://schemas.microsoft.com/office/drawing/2014/main" id="{EB794123-7972-4B5B-9166-EC6946FD7A4B}"/>
              </a:ext>
            </a:extLst>
          </p:cNvPr>
          <p:cNvSpPr>
            <a:spLocks noEditPoints="1"/>
          </p:cNvSpPr>
          <p:nvPr/>
        </p:nvSpPr>
        <p:spPr bwMode="auto">
          <a:xfrm>
            <a:off x="3032125" y="2673350"/>
            <a:ext cx="461963" cy="430213"/>
          </a:xfrm>
          <a:custGeom>
            <a:avLst/>
            <a:gdLst>
              <a:gd name="T0" fmla="*/ 2147483647 w 84"/>
              <a:gd name="T1" fmla="*/ 0 h 78"/>
              <a:gd name="T2" fmla="*/ 0 w 84"/>
              <a:gd name="T3" fmla="*/ 2147483647 h 78"/>
              <a:gd name="T4" fmla="*/ 2147483647 w 84"/>
              <a:gd name="T5" fmla="*/ 2147483647 h 78"/>
              <a:gd name="T6" fmla="*/ 2147483647 w 84"/>
              <a:gd name="T7" fmla="*/ 2147483647 h 78"/>
              <a:gd name="T8" fmla="*/ 2147483647 w 84"/>
              <a:gd name="T9" fmla="*/ 2147483647 h 78"/>
              <a:gd name="T10" fmla="*/ 2147483647 w 84"/>
              <a:gd name="T11" fmla="*/ 2147483647 h 78"/>
              <a:gd name="T12" fmla="*/ 2147483647 w 84"/>
              <a:gd name="T13" fmla="*/ 2147483647 h 78"/>
              <a:gd name="T14" fmla="*/ 2147483647 w 84"/>
              <a:gd name="T15" fmla="*/ 2147483647 h 78"/>
              <a:gd name="T16" fmla="*/ 2147483647 w 84"/>
              <a:gd name="T17" fmla="*/ 2147483647 h 78"/>
              <a:gd name="T18" fmla="*/ 2147483647 w 84"/>
              <a:gd name="T19" fmla="*/ 2147483647 h 78"/>
              <a:gd name="T20" fmla="*/ 2147483647 w 84"/>
              <a:gd name="T21" fmla="*/ 2147483647 h 78"/>
              <a:gd name="T22" fmla="*/ 2147483647 w 84"/>
              <a:gd name="T23" fmla="*/ 2147483647 h 78"/>
              <a:gd name="T24" fmla="*/ 2147483647 w 84"/>
              <a:gd name="T25" fmla="*/ 2147483647 h 78"/>
              <a:gd name="T26" fmla="*/ 2147483647 w 84"/>
              <a:gd name="T27" fmla="*/ 2147483647 h 78"/>
              <a:gd name="T28" fmla="*/ 2147483647 w 84"/>
              <a:gd name="T29" fmla="*/ 2147483647 h 78"/>
              <a:gd name="T30" fmla="*/ 2147483647 w 84"/>
              <a:gd name="T31" fmla="*/ 2147483647 h 78"/>
              <a:gd name="T32" fmla="*/ 2147483647 w 84"/>
              <a:gd name="T33" fmla="*/ 2147483647 h 78"/>
              <a:gd name="T34" fmla="*/ 2147483647 w 84"/>
              <a:gd name="T35" fmla="*/ 2147483647 h 78"/>
              <a:gd name="T36" fmla="*/ 2147483647 w 84"/>
              <a:gd name="T37" fmla="*/ 2147483647 h 78"/>
              <a:gd name="T38" fmla="*/ 2147483647 w 84"/>
              <a:gd name="T39" fmla="*/ 2147483647 h 78"/>
              <a:gd name="T40" fmla="*/ 2147483647 w 84"/>
              <a:gd name="T41" fmla="*/ 2147483647 h 78"/>
              <a:gd name="T42" fmla="*/ 2147483647 w 84"/>
              <a:gd name="T43" fmla="*/ 2147483647 h 78"/>
              <a:gd name="T44" fmla="*/ 2147483647 w 84"/>
              <a:gd name="T45" fmla="*/ 2147483647 h 78"/>
              <a:gd name="T46" fmla="*/ 2147483647 w 84"/>
              <a:gd name="T47" fmla="*/ 2147483647 h 78"/>
              <a:gd name="T48" fmla="*/ 2147483647 w 84"/>
              <a:gd name="T49" fmla="*/ 2147483647 h 78"/>
              <a:gd name="T50" fmla="*/ 2147483647 w 84"/>
              <a:gd name="T51" fmla="*/ 2147483647 h 78"/>
              <a:gd name="T52" fmla="*/ 2147483647 w 84"/>
              <a:gd name="T53" fmla="*/ 2147483647 h 78"/>
              <a:gd name="T54" fmla="*/ 2147483647 w 84"/>
              <a:gd name="T55" fmla="*/ 2147483647 h 78"/>
              <a:gd name="T56" fmla="*/ 2147483647 w 84"/>
              <a:gd name="T57" fmla="*/ 2147483647 h 78"/>
              <a:gd name="T58" fmla="*/ 2147483647 w 84"/>
              <a:gd name="T59" fmla="*/ 2147483647 h 78"/>
              <a:gd name="T60" fmla="*/ 2147483647 w 84"/>
              <a:gd name="T61" fmla="*/ 2147483647 h 78"/>
              <a:gd name="T62" fmla="*/ 2147483647 w 84"/>
              <a:gd name="T63" fmla="*/ 2147483647 h 78"/>
              <a:gd name="T64" fmla="*/ 2147483647 w 84"/>
              <a:gd name="T65" fmla="*/ 2147483647 h 78"/>
              <a:gd name="T66" fmla="*/ 2147483647 w 84"/>
              <a:gd name="T67" fmla="*/ 2147483647 h 78"/>
              <a:gd name="T68" fmla="*/ 2147483647 w 84"/>
              <a:gd name="T69" fmla="*/ 2147483647 h 7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4" h="78">
                <a:moveTo>
                  <a:pt x="8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7"/>
                  <a:pt x="0" y="78"/>
                  <a:pt x="1" y="78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8"/>
                  <a:pt x="11" y="77"/>
                  <a:pt x="11" y="77"/>
                </a:cubicBezTo>
                <a:cubicBezTo>
                  <a:pt x="11" y="11"/>
                  <a:pt x="11" y="11"/>
                  <a:pt x="11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3"/>
                  <a:pt x="18" y="13"/>
                  <a:pt x="17" y="13"/>
                </a:cubicBezTo>
                <a:cubicBezTo>
                  <a:pt x="17" y="14"/>
                  <a:pt x="17" y="14"/>
                  <a:pt x="17" y="15"/>
                </a:cubicBezTo>
                <a:cubicBezTo>
                  <a:pt x="17" y="15"/>
                  <a:pt x="17" y="16"/>
                  <a:pt x="17" y="16"/>
                </a:cubicBezTo>
                <a:cubicBezTo>
                  <a:pt x="18" y="16"/>
                  <a:pt x="18" y="17"/>
                  <a:pt x="18" y="17"/>
                </a:cubicBezTo>
                <a:cubicBezTo>
                  <a:pt x="18" y="18"/>
                  <a:pt x="18" y="18"/>
                  <a:pt x="18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8"/>
                  <a:pt x="13" y="19"/>
                  <a:pt x="13" y="20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7"/>
                  <a:pt x="14" y="38"/>
                  <a:pt x="15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70" y="38"/>
                  <a:pt x="71" y="37"/>
                  <a:pt x="71" y="36"/>
                </a:cubicBezTo>
                <a:cubicBezTo>
                  <a:pt x="71" y="20"/>
                  <a:pt x="71" y="20"/>
                  <a:pt x="71" y="20"/>
                </a:cubicBezTo>
                <a:cubicBezTo>
                  <a:pt x="71" y="19"/>
                  <a:pt x="70" y="18"/>
                  <a:pt x="69" y="18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6"/>
                  <a:pt x="67" y="16"/>
                </a:cubicBezTo>
                <a:cubicBezTo>
                  <a:pt x="67" y="16"/>
                  <a:pt x="67" y="15"/>
                  <a:pt x="67" y="15"/>
                </a:cubicBezTo>
                <a:cubicBezTo>
                  <a:pt x="67" y="14"/>
                  <a:pt x="67" y="14"/>
                  <a:pt x="67" y="13"/>
                </a:cubicBezTo>
                <a:cubicBezTo>
                  <a:pt x="66" y="13"/>
                  <a:pt x="66" y="13"/>
                  <a:pt x="66" y="12"/>
                </a:cubicBezTo>
                <a:cubicBezTo>
                  <a:pt x="66" y="11"/>
                  <a:pt x="66" y="11"/>
                  <a:pt x="66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3" y="78"/>
                  <a:pt x="74" y="78"/>
                </a:cubicBezTo>
                <a:cubicBezTo>
                  <a:pt x="83" y="78"/>
                  <a:pt x="83" y="78"/>
                  <a:pt x="83" y="78"/>
                </a:cubicBezTo>
                <a:cubicBezTo>
                  <a:pt x="84" y="78"/>
                  <a:pt x="84" y="77"/>
                  <a:pt x="84" y="77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0"/>
                  <a:pt x="84" y="0"/>
                  <a:pt x="83" y="0"/>
                </a:cubicBezTo>
                <a:close/>
                <a:moveTo>
                  <a:pt x="18" y="15"/>
                </a:move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66" y="15"/>
                </a:move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6" y="14"/>
                  <a:pt x="66" y="15"/>
                </a:cubicBezTo>
                <a:close/>
                <a:moveTo>
                  <a:pt x="65" y="12"/>
                </a:moveTo>
                <a:cubicBezTo>
                  <a:pt x="65" y="13"/>
                  <a:pt x="64" y="13"/>
                  <a:pt x="64" y="13"/>
                </a:cubicBezTo>
                <a:cubicBezTo>
                  <a:pt x="64" y="14"/>
                  <a:pt x="64" y="14"/>
                  <a:pt x="64" y="15"/>
                </a:cubicBezTo>
                <a:cubicBezTo>
                  <a:pt x="64" y="15"/>
                  <a:pt x="64" y="16"/>
                  <a:pt x="64" y="16"/>
                </a:cubicBezTo>
                <a:cubicBezTo>
                  <a:pt x="64" y="16"/>
                  <a:pt x="65" y="17"/>
                  <a:pt x="65" y="17"/>
                </a:cubicBezTo>
                <a:cubicBezTo>
                  <a:pt x="65" y="18"/>
                  <a:pt x="65" y="18"/>
                  <a:pt x="65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7"/>
                  <a:pt x="20" y="16"/>
                  <a:pt x="20" y="16"/>
                </a:cubicBezTo>
                <a:cubicBezTo>
                  <a:pt x="20" y="16"/>
                  <a:pt x="20" y="15"/>
                  <a:pt x="20" y="15"/>
                </a:cubicBezTo>
                <a:cubicBezTo>
                  <a:pt x="20" y="14"/>
                  <a:pt x="20" y="14"/>
                  <a:pt x="20" y="13"/>
                </a:cubicBezTo>
                <a:cubicBezTo>
                  <a:pt x="20" y="13"/>
                  <a:pt x="19" y="13"/>
                  <a:pt x="19" y="12"/>
                </a:cubicBezTo>
                <a:cubicBezTo>
                  <a:pt x="19" y="11"/>
                  <a:pt x="19" y="11"/>
                  <a:pt x="19" y="11"/>
                </a:cubicBezTo>
                <a:cubicBezTo>
                  <a:pt x="65" y="11"/>
                  <a:pt x="65" y="11"/>
                  <a:pt x="65" y="11"/>
                </a:cubicBezTo>
                <a:lnTo>
                  <a:pt x="65" y="12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1" name="Freeform 418">
            <a:extLst>
              <a:ext uri="{FF2B5EF4-FFF2-40B4-BE49-F238E27FC236}">
                <a16:creationId xmlns:a16="http://schemas.microsoft.com/office/drawing/2014/main" id="{55CDD5B3-664F-4BC9-926B-FAD1F6AECFBE}"/>
              </a:ext>
            </a:extLst>
          </p:cNvPr>
          <p:cNvSpPr>
            <a:spLocks noEditPoints="1"/>
          </p:cNvSpPr>
          <p:nvPr/>
        </p:nvSpPr>
        <p:spPr bwMode="auto">
          <a:xfrm>
            <a:off x="5048250" y="2630488"/>
            <a:ext cx="274638" cy="515937"/>
          </a:xfrm>
          <a:custGeom>
            <a:avLst/>
            <a:gdLst>
              <a:gd name="T0" fmla="*/ 2147483647 w 50"/>
              <a:gd name="T1" fmla="*/ 2147483647 h 94"/>
              <a:gd name="T2" fmla="*/ 2147483647 w 50"/>
              <a:gd name="T3" fmla="*/ 2147483647 h 94"/>
              <a:gd name="T4" fmla="*/ 2147483647 w 50"/>
              <a:gd name="T5" fmla="*/ 2147483647 h 94"/>
              <a:gd name="T6" fmla="*/ 2147483647 w 50"/>
              <a:gd name="T7" fmla="*/ 2147483647 h 94"/>
              <a:gd name="T8" fmla="*/ 2147483647 w 50"/>
              <a:gd name="T9" fmla="*/ 2147483647 h 94"/>
              <a:gd name="T10" fmla="*/ 2147483647 w 50"/>
              <a:gd name="T11" fmla="*/ 2147483647 h 94"/>
              <a:gd name="T12" fmla="*/ 2147483647 w 50"/>
              <a:gd name="T13" fmla="*/ 2147483647 h 94"/>
              <a:gd name="T14" fmla="*/ 2147483647 w 50"/>
              <a:gd name="T15" fmla="*/ 2147483647 h 94"/>
              <a:gd name="T16" fmla="*/ 2147483647 w 50"/>
              <a:gd name="T17" fmla="*/ 2147483647 h 94"/>
              <a:gd name="T18" fmla="*/ 2147483647 w 50"/>
              <a:gd name="T19" fmla="*/ 2147483647 h 94"/>
              <a:gd name="T20" fmla="*/ 2147483647 w 50"/>
              <a:gd name="T21" fmla="*/ 2147483647 h 94"/>
              <a:gd name="T22" fmla="*/ 2147483647 w 50"/>
              <a:gd name="T23" fmla="*/ 2147483647 h 94"/>
              <a:gd name="T24" fmla="*/ 2147483647 w 50"/>
              <a:gd name="T25" fmla="*/ 2147483647 h 94"/>
              <a:gd name="T26" fmla="*/ 2147483647 w 50"/>
              <a:gd name="T27" fmla="*/ 2147483647 h 94"/>
              <a:gd name="T28" fmla="*/ 2147483647 w 50"/>
              <a:gd name="T29" fmla="*/ 2147483647 h 94"/>
              <a:gd name="T30" fmla="*/ 2147483647 w 50"/>
              <a:gd name="T31" fmla="*/ 2147483647 h 94"/>
              <a:gd name="T32" fmla="*/ 2147483647 w 50"/>
              <a:gd name="T33" fmla="*/ 2147483647 h 94"/>
              <a:gd name="T34" fmla="*/ 2147483647 w 50"/>
              <a:gd name="T35" fmla="*/ 2147483647 h 94"/>
              <a:gd name="T36" fmla="*/ 2147483647 w 50"/>
              <a:gd name="T37" fmla="*/ 2147483647 h 94"/>
              <a:gd name="T38" fmla="*/ 2147483647 w 50"/>
              <a:gd name="T39" fmla="*/ 2147483647 h 94"/>
              <a:gd name="T40" fmla="*/ 2147483647 w 50"/>
              <a:gd name="T41" fmla="*/ 2147483647 h 94"/>
              <a:gd name="T42" fmla="*/ 2147483647 w 50"/>
              <a:gd name="T43" fmla="*/ 2147483647 h 94"/>
              <a:gd name="T44" fmla="*/ 2147483647 w 50"/>
              <a:gd name="T45" fmla="*/ 2147483647 h 94"/>
              <a:gd name="T46" fmla="*/ 2147483647 w 50"/>
              <a:gd name="T47" fmla="*/ 2147483647 h 94"/>
              <a:gd name="T48" fmla="*/ 2147483647 w 50"/>
              <a:gd name="T49" fmla="*/ 2147483647 h 94"/>
              <a:gd name="T50" fmla="*/ 2147483647 w 50"/>
              <a:gd name="T51" fmla="*/ 2147483647 h 94"/>
              <a:gd name="T52" fmla="*/ 2147483647 w 50"/>
              <a:gd name="T53" fmla="*/ 2147483647 h 94"/>
              <a:gd name="T54" fmla="*/ 2147483647 w 50"/>
              <a:gd name="T55" fmla="*/ 2147483647 h 94"/>
              <a:gd name="T56" fmla="*/ 2147483647 w 50"/>
              <a:gd name="T57" fmla="*/ 2147483647 h 94"/>
              <a:gd name="T58" fmla="*/ 2147483647 w 50"/>
              <a:gd name="T59" fmla="*/ 2147483647 h 94"/>
              <a:gd name="T60" fmla="*/ 2147483647 w 50"/>
              <a:gd name="T61" fmla="*/ 2147483647 h 94"/>
              <a:gd name="T62" fmla="*/ 2147483647 w 50"/>
              <a:gd name="T63" fmla="*/ 2147483647 h 94"/>
              <a:gd name="T64" fmla="*/ 0 w 50"/>
              <a:gd name="T65" fmla="*/ 0 h 94"/>
              <a:gd name="T66" fmla="*/ 2147483647 w 50"/>
              <a:gd name="T67" fmla="*/ 2147483647 h 94"/>
              <a:gd name="T68" fmla="*/ 2147483647 w 50"/>
              <a:gd name="T69" fmla="*/ 2147483647 h 94"/>
              <a:gd name="T70" fmla="*/ 2147483647 w 50"/>
              <a:gd name="T71" fmla="*/ 2147483647 h 94"/>
              <a:gd name="T72" fmla="*/ 2147483647 w 50"/>
              <a:gd name="T73" fmla="*/ 2147483647 h 94"/>
              <a:gd name="T74" fmla="*/ 2147483647 w 50"/>
              <a:gd name="T75" fmla="*/ 2147483647 h 94"/>
              <a:gd name="T76" fmla="*/ 2147483647 w 50"/>
              <a:gd name="T77" fmla="*/ 2147483647 h 94"/>
              <a:gd name="T78" fmla="*/ 2147483647 w 50"/>
              <a:gd name="T79" fmla="*/ 2147483647 h 94"/>
              <a:gd name="T80" fmla="*/ 2147483647 w 50"/>
              <a:gd name="T81" fmla="*/ 2147483647 h 94"/>
              <a:gd name="T82" fmla="*/ 2147483647 w 50"/>
              <a:gd name="T83" fmla="*/ 2147483647 h 94"/>
              <a:gd name="T84" fmla="*/ 2147483647 w 50"/>
              <a:gd name="T85" fmla="*/ 2147483647 h 94"/>
              <a:gd name="T86" fmla="*/ 2147483647 w 50"/>
              <a:gd name="T87" fmla="*/ 2147483647 h 94"/>
              <a:gd name="T88" fmla="*/ 2147483647 w 50"/>
              <a:gd name="T89" fmla="*/ 2147483647 h 94"/>
              <a:gd name="T90" fmla="*/ 2147483647 w 50"/>
              <a:gd name="T91" fmla="*/ 2147483647 h 94"/>
              <a:gd name="T92" fmla="*/ 2147483647 w 50"/>
              <a:gd name="T93" fmla="*/ 2147483647 h 94"/>
              <a:gd name="T94" fmla="*/ 2147483647 w 50"/>
              <a:gd name="T95" fmla="*/ 2147483647 h 94"/>
              <a:gd name="T96" fmla="*/ 2147483647 w 50"/>
              <a:gd name="T97" fmla="*/ 2147483647 h 94"/>
              <a:gd name="T98" fmla="*/ 2147483647 w 50"/>
              <a:gd name="T99" fmla="*/ 2147483647 h 94"/>
              <a:gd name="T100" fmla="*/ 2147483647 w 50"/>
              <a:gd name="T101" fmla="*/ 2147483647 h 9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" h="94">
                <a:moveTo>
                  <a:pt x="22" y="80"/>
                </a:moveTo>
                <a:cubicBezTo>
                  <a:pt x="22" y="80"/>
                  <a:pt x="21" y="80"/>
                  <a:pt x="21" y="81"/>
                </a:cubicBezTo>
                <a:cubicBezTo>
                  <a:pt x="21" y="82"/>
                  <a:pt x="22" y="82"/>
                  <a:pt x="22" y="82"/>
                </a:cubicBezTo>
                <a:cubicBezTo>
                  <a:pt x="23" y="82"/>
                  <a:pt x="23" y="82"/>
                  <a:pt x="23" y="81"/>
                </a:cubicBezTo>
                <a:cubicBezTo>
                  <a:pt x="23" y="80"/>
                  <a:pt x="23" y="80"/>
                  <a:pt x="22" y="80"/>
                </a:cubicBezTo>
                <a:close/>
                <a:moveTo>
                  <a:pt x="22" y="74"/>
                </a:moveTo>
                <a:cubicBezTo>
                  <a:pt x="22" y="74"/>
                  <a:pt x="21" y="75"/>
                  <a:pt x="21" y="75"/>
                </a:cubicBezTo>
                <a:cubicBezTo>
                  <a:pt x="21" y="76"/>
                  <a:pt x="22" y="76"/>
                  <a:pt x="22" y="76"/>
                </a:cubicBezTo>
                <a:cubicBezTo>
                  <a:pt x="23" y="76"/>
                  <a:pt x="23" y="76"/>
                  <a:pt x="23" y="75"/>
                </a:cubicBezTo>
                <a:cubicBezTo>
                  <a:pt x="23" y="75"/>
                  <a:pt x="23" y="74"/>
                  <a:pt x="22" y="74"/>
                </a:cubicBezTo>
                <a:close/>
                <a:moveTo>
                  <a:pt x="22" y="77"/>
                </a:moveTo>
                <a:cubicBezTo>
                  <a:pt x="22" y="77"/>
                  <a:pt x="21" y="78"/>
                  <a:pt x="21" y="78"/>
                </a:cubicBezTo>
                <a:cubicBezTo>
                  <a:pt x="21" y="79"/>
                  <a:pt x="22" y="79"/>
                  <a:pt x="22" y="79"/>
                </a:cubicBezTo>
                <a:cubicBezTo>
                  <a:pt x="23" y="79"/>
                  <a:pt x="23" y="79"/>
                  <a:pt x="23" y="78"/>
                </a:cubicBezTo>
                <a:cubicBezTo>
                  <a:pt x="23" y="78"/>
                  <a:pt x="23" y="77"/>
                  <a:pt x="22" y="77"/>
                </a:cubicBezTo>
                <a:close/>
                <a:moveTo>
                  <a:pt x="25" y="83"/>
                </a:moveTo>
                <a:cubicBezTo>
                  <a:pt x="24" y="83"/>
                  <a:pt x="24" y="83"/>
                  <a:pt x="24" y="84"/>
                </a:cubicBezTo>
                <a:cubicBezTo>
                  <a:pt x="24" y="85"/>
                  <a:pt x="24" y="85"/>
                  <a:pt x="25" y="85"/>
                </a:cubicBezTo>
                <a:cubicBezTo>
                  <a:pt x="25" y="85"/>
                  <a:pt x="26" y="85"/>
                  <a:pt x="26" y="84"/>
                </a:cubicBezTo>
                <a:cubicBezTo>
                  <a:pt x="26" y="83"/>
                  <a:pt x="25" y="83"/>
                  <a:pt x="25" y="83"/>
                </a:cubicBezTo>
                <a:close/>
                <a:moveTo>
                  <a:pt x="25" y="77"/>
                </a:moveTo>
                <a:cubicBezTo>
                  <a:pt x="24" y="77"/>
                  <a:pt x="24" y="78"/>
                  <a:pt x="24" y="78"/>
                </a:cubicBezTo>
                <a:cubicBezTo>
                  <a:pt x="24" y="79"/>
                  <a:pt x="24" y="79"/>
                  <a:pt x="25" y="79"/>
                </a:cubicBezTo>
                <a:cubicBezTo>
                  <a:pt x="25" y="79"/>
                  <a:pt x="26" y="79"/>
                  <a:pt x="26" y="78"/>
                </a:cubicBezTo>
                <a:cubicBezTo>
                  <a:pt x="26" y="78"/>
                  <a:pt x="25" y="77"/>
                  <a:pt x="25" y="77"/>
                </a:cubicBezTo>
                <a:close/>
                <a:moveTo>
                  <a:pt x="25" y="80"/>
                </a:moveTo>
                <a:cubicBezTo>
                  <a:pt x="24" y="80"/>
                  <a:pt x="24" y="80"/>
                  <a:pt x="24" y="81"/>
                </a:cubicBezTo>
                <a:cubicBezTo>
                  <a:pt x="24" y="82"/>
                  <a:pt x="24" y="82"/>
                  <a:pt x="25" y="82"/>
                </a:cubicBezTo>
                <a:cubicBezTo>
                  <a:pt x="25" y="82"/>
                  <a:pt x="26" y="82"/>
                  <a:pt x="26" y="81"/>
                </a:cubicBezTo>
                <a:cubicBezTo>
                  <a:pt x="26" y="80"/>
                  <a:pt x="25" y="80"/>
                  <a:pt x="25" y="80"/>
                </a:cubicBezTo>
                <a:close/>
                <a:moveTo>
                  <a:pt x="22" y="83"/>
                </a:moveTo>
                <a:cubicBezTo>
                  <a:pt x="22" y="83"/>
                  <a:pt x="21" y="83"/>
                  <a:pt x="21" y="84"/>
                </a:cubicBezTo>
                <a:cubicBezTo>
                  <a:pt x="21" y="85"/>
                  <a:pt x="22" y="85"/>
                  <a:pt x="22" y="85"/>
                </a:cubicBezTo>
                <a:cubicBezTo>
                  <a:pt x="23" y="85"/>
                  <a:pt x="23" y="85"/>
                  <a:pt x="23" y="84"/>
                </a:cubicBezTo>
                <a:cubicBezTo>
                  <a:pt x="23" y="83"/>
                  <a:pt x="23" y="83"/>
                  <a:pt x="22" y="83"/>
                </a:cubicBezTo>
                <a:close/>
                <a:moveTo>
                  <a:pt x="17" y="83"/>
                </a:moveTo>
                <a:cubicBezTo>
                  <a:pt x="16" y="83"/>
                  <a:pt x="16" y="83"/>
                  <a:pt x="16" y="84"/>
                </a:cubicBezTo>
                <a:cubicBezTo>
                  <a:pt x="16" y="85"/>
                  <a:pt x="16" y="85"/>
                  <a:pt x="17" y="85"/>
                </a:cubicBezTo>
                <a:cubicBezTo>
                  <a:pt x="18" y="85"/>
                  <a:pt x="18" y="85"/>
                  <a:pt x="18" y="84"/>
                </a:cubicBezTo>
                <a:cubicBezTo>
                  <a:pt x="18" y="83"/>
                  <a:pt x="18" y="83"/>
                  <a:pt x="17" y="83"/>
                </a:cubicBezTo>
                <a:close/>
                <a:moveTo>
                  <a:pt x="14" y="83"/>
                </a:moveTo>
                <a:cubicBezTo>
                  <a:pt x="14" y="83"/>
                  <a:pt x="13" y="83"/>
                  <a:pt x="13" y="84"/>
                </a:cubicBezTo>
                <a:cubicBezTo>
                  <a:pt x="13" y="85"/>
                  <a:pt x="14" y="85"/>
                  <a:pt x="14" y="85"/>
                </a:cubicBezTo>
                <a:cubicBezTo>
                  <a:pt x="15" y="85"/>
                  <a:pt x="15" y="85"/>
                  <a:pt x="15" y="84"/>
                </a:cubicBezTo>
                <a:cubicBezTo>
                  <a:pt x="15" y="83"/>
                  <a:pt x="15" y="83"/>
                  <a:pt x="14" y="83"/>
                </a:cubicBezTo>
                <a:close/>
                <a:moveTo>
                  <a:pt x="17" y="80"/>
                </a:moveTo>
                <a:cubicBezTo>
                  <a:pt x="16" y="80"/>
                  <a:pt x="16" y="80"/>
                  <a:pt x="16" y="81"/>
                </a:cubicBezTo>
                <a:cubicBezTo>
                  <a:pt x="16" y="82"/>
                  <a:pt x="16" y="82"/>
                  <a:pt x="17" y="82"/>
                </a:cubicBezTo>
                <a:cubicBezTo>
                  <a:pt x="18" y="82"/>
                  <a:pt x="18" y="82"/>
                  <a:pt x="18" y="81"/>
                </a:cubicBezTo>
                <a:cubicBezTo>
                  <a:pt x="18" y="80"/>
                  <a:pt x="18" y="80"/>
                  <a:pt x="17" y="80"/>
                </a:cubicBezTo>
                <a:close/>
                <a:moveTo>
                  <a:pt x="20" y="80"/>
                </a:moveTo>
                <a:cubicBezTo>
                  <a:pt x="19" y="80"/>
                  <a:pt x="19" y="80"/>
                  <a:pt x="19" y="81"/>
                </a:cubicBezTo>
                <a:cubicBezTo>
                  <a:pt x="19" y="82"/>
                  <a:pt x="19" y="82"/>
                  <a:pt x="20" y="82"/>
                </a:cubicBezTo>
                <a:cubicBezTo>
                  <a:pt x="20" y="82"/>
                  <a:pt x="21" y="82"/>
                  <a:pt x="21" y="81"/>
                </a:cubicBezTo>
                <a:cubicBezTo>
                  <a:pt x="21" y="80"/>
                  <a:pt x="20" y="80"/>
                  <a:pt x="20" y="80"/>
                </a:cubicBezTo>
                <a:close/>
                <a:moveTo>
                  <a:pt x="20" y="77"/>
                </a:moveTo>
                <a:cubicBezTo>
                  <a:pt x="19" y="77"/>
                  <a:pt x="19" y="78"/>
                  <a:pt x="19" y="78"/>
                </a:cubicBezTo>
                <a:cubicBezTo>
                  <a:pt x="19" y="79"/>
                  <a:pt x="19" y="79"/>
                  <a:pt x="20" y="79"/>
                </a:cubicBezTo>
                <a:cubicBezTo>
                  <a:pt x="20" y="79"/>
                  <a:pt x="21" y="79"/>
                  <a:pt x="21" y="78"/>
                </a:cubicBezTo>
                <a:cubicBezTo>
                  <a:pt x="21" y="78"/>
                  <a:pt x="20" y="77"/>
                  <a:pt x="20" y="77"/>
                </a:cubicBezTo>
                <a:close/>
                <a:moveTo>
                  <a:pt x="20" y="83"/>
                </a:moveTo>
                <a:cubicBezTo>
                  <a:pt x="19" y="83"/>
                  <a:pt x="19" y="83"/>
                  <a:pt x="19" y="84"/>
                </a:cubicBezTo>
                <a:cubicBezTo>
                  <a:pt x="19" y="85"/>
                  <a:pt x="19" y="85"/>
                  <a:pt x="20" y="85"/>
                </a:cubicBezTo>
                <a:cubicBezTo>
                  <a:pt x="20" y="85"/>
                  <a:pt x="21" y="85"/>
                  <a:pt x="21" y="84"/>
                </a:cubicBezTo>
                <a:cubicBezTo>
                  <a:pt x="21" y="83"/>
                  <a:pt x="20" y="83"/>
                  <a:pt x="20" y="83"/>
                </a:cubicBezTo>
                <a:close/>
                <a:moveTo>
                  <a:pt x="25" y="74"/>
                </a:moveTo>
                <a:cubicBezTo>
                  <a:pt x="24" y="74"/>
                  <a:pt x="24" y="75"/>
                  <a:pt x="24" y="75"/>
                </a:cubicBezTo>
                <a:cubicBezTo>
                  <a:pt x="24" y="76"/>
                  <a:pt x="24" y="76"/>
                  <a:pt x="25" y="76"/>
                </a:cubicBezTo>
                <a:cubicBezTo>
                  <a:pt x="25" y="76"/>
                  <a:pt x="26" y="76"/>
                  <a:pt x="26" y="75"/>
                </a:cubicBezTo>
                <a:cubicBezTo>
                  <a:pt x="26" y="75"/>
                  <a:pt x="25" y="74"/>
                  <a:pt x="25" y="74"/>
                </a:cubicBezTo>
                <a:close/>
                <a:moveTo>
                  <a:pt x="30" y="80"/>
                </a:moveTo>
                <a:cubicBezTo>
                  <a:pt x="30" y="80"/>
                  <a:pt x="29" y="80"/>
                  <a:pt x="29" y="81"/>
                </a:cubicBezTo>
                <a:cubicBezTo>
                  <a:pt x="29" y="82"/>
                  <a:pt x="30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31" y="80"/>
                  <a:pt x="31" y="80"/>
                  <a:pt x="30" y="80"/>
                </a:cubicBezTo>
                <a:close/>
                <a:moveTo>
                  <a:pt x="33" y="83"/>
                </a:moveTo>
                <a:cubicBezTo>
                  <a:pt x="32" y="83"/>
                  <a:pt x="32" y="83"/>
                  <a:pt x="32" y="84"/>
                </a:cubicBezTo>
                <a:cubicBezTo>
                  <a:pt x="32" y="85"/>
                  <a:pt x="32" y="85"/>
                  <a:pt x="33" y="85"/>
                </a:cubicBezTo>
                <a:cubicBezTo>
                  <a:pt x="33" y="85"/>
                  <a:pt x="34" y="85"/>
                  <a:pt x="34" y="84"/>
                </a:cubicBezTo>
                <a:cubicBezTo>
                  <a:pt x="34" y="83"/>
                  <a:pt x="33" y="83"/>
                  <a:pt x="33" y="83"/>
                </a:cubicBezTo>
                <a:close/>
                <a:moveTo>
                  <a:pt x="25" y="71"/>
                </a:moveTo>
                <a:cubicBezTo>
                  <a:pt x="24" y="71"/>
                  <a:pt x="24" y="72"/>
                  <a:pt x="24" y="72"/>
                </a:cubicBezTo>
                <a:cubicBezTo>
                  <a:pt x="24" y="73"/>
                  <a:pt x="24" y="73"/>
                  <a:pt x="25" y="73"/>
                </a:cubicBezTo>
                <a:cubicBezTo>
                  <a:pt x="25" y="73"/>
                  <a:pt x="26" y="73"/>
                  <a:pt x="26" y="72"/>
                </a:cubicBezTo>
                <a:cubicBezTo>
                  <a:pt x="26" y="72"/>
                  <a:pt x="25" y="71"/>
                  <a:pt x="25" y="71"/>
                </a:cubicBezTo>
                <a:close/>
                <a:moveTo>
                  <a:pt x="33" y="80"/>
                </a:moveTo>
                <a:cubicBezTo>
                  <a:pt x="32" y="80"/>
                  <a:pt x="32" y="80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33" y="82"/>
                  <a:pt x="34" y="82"/>
                  <a:pt x="34" y="81"/>
                </a:cubicBezTo>
                <a:cubicBezTo>
                  <a:pt x="34" y="80"/>
                  <a:pt x="33" y="80"/>
                  <a:pt x="33" y="80"/>
                </a:cubicBezTo>
                <a:close/>
                <a:moveTo>
                  <a:pt x="35" y="83"/>
                </a:moveTo>
                <a:cubicBezTo>
                  <a:pt x="35" y="83"/>
                  <a:pt x="34" y="83"/>
                  <a:pt x="34" y="84"/>
                </a:cubicBezTo>
                <a:cubicBezTo>
                  <a:pt x="34" y="85"/>
                  <a:pt x="35" y="85"/>
                  <a:pt x="35" y="85"/>
                </a:cubicBezTo>
                <a:cubicBezTo>
                  <a:pt x="36" y="85"/>
                  <a:pt x="36" y="85"/>
                  <a:pt x="36" y="84"/>
                </a:cubicBezTo>
                <a:cubicBezTo>
                  <a:pt x="36" y="83"/>
                  <a:pt x="36" y="83"/>
                  <a:pt x="35" y="83"/>
                </a:cubicBezTo>
                <a:close/>
                <a:moveTo>
                  <a:pt x="30" y="47"/>
                </a:moveTo>
                <a:cubicBezTo>
                  <a:pt x="30" y="43"/>
                  <a:pt x="39" y="29"/>
                  <a:pt x="43" y="22"/>
                </a:cubicBezTo>
                <a:cubicBezTo>
                  <a:pt x="50" y="11"/>
                  <a:pt x="50" y="0"/>
                  <a:pt x="5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1"/>
                  <a:pt x="7" y="22"/>
                </a:cubicBezTo>
                <a:cubicBezTo>
                  <a:pt x="11" y="29"/>
                  <a:pt x="20" y="43"/>
                  <a:pt x="20" y="47"/>
                </a:cubicBezTo>
                <a:cubicBezTo>
                  <a:pt x="20" y="51"/>
                  <a:pt x="11" y="66"/>
                  <a:pt x="7" y="72"/>
                </a:cubicBezTo>
                <a:cubicBezTo>
                  <a:pt x="0" y="83"/>
                  <a:pt x="0" y="94"/>
                  <a:pt x="0" y="94"/>
                </a:cubicBezTo>
                <a:cubicBezTo>
                  <a:pt x="50" y="94"/>
                  <a:pt x="50" y="94"/>
                  <a:pt x="50" y="94"/>
                </a:cubicBezTo>
                <a:cubicBezTo>
                  <a:pt x="50" y="94"/>
                  <a:pt x="50" y="83"/>
                  <a:pt x="43" y="72"/>
                </a:cubicBezTo>
                <a:cubicBezTo>
                  <a:pt x="39" y="66"/>
                  <a:pt x="30" y="51"/>
                  <a:pt x="30" y="47"/>
                </a:cubicBezTo>
                <a:close/>
                <a:moveTo>
                  <a:pt x="8" y="86"/>
                </a:moveTo>
                <a:cubicBezTo>
                  <a:pt x="9" y="83"/>
                  <a:pt x="10" y="78"/>
                  <a:pt x="13" y="74"/>
                </a:cubicBezTo>
                <a:cubicBezTo>
                  <a:pt x="15" y="71"/>
                  <a:pt x="18" y="67"/>
                  <a:pt x="21" y="63"/>
                </a:cubicBezTo>
                <a:cubicBezTo>
                  <a:pt x="22" y="61"/>
                  <a:pt x="23" y="60"/>
                  <a:pt x="24" y="58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4"/>
                  <a:pt x="21" y="32"/>
                  <a:pt x="20" y="30"/>
                </a:cubicBezTo>
                <a:cubicBezTo>
                  <a:pt x="17" y="26"/>
                  <a:pt x="14" y="23"/>
                  <a:pt x="13" y="21"/>
                </a:cubicBezTo>
                <a:cubicBezTo>
                  <a:pt x="11" y="17"/>
                  <a:pt x="9" y="13"/>
                  <a:pt x="9" y="10"/>
                </a:cubicBezTo>
                <a:cubicBezTo>
                  <a:pt x="9" y="9"/>
                  <a:pt x="8" y="8"/>
                  <a:pt x="8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11"/>
                  <a:pt x="40" y="16"/>
                  <a:pt x="37" y="21"/>
                </a:cubicBezTo>
                <a:cubicBezTo>
                  <a:pt x="35" y="23"/>
                  <a:pt x="32" y="27"/>
                  <a:pt x="29" y="31"/>
                </a:cubicBezTo>
                <a:cubicBezTo>
                  <a:pt x="28" y="33"/>
                  <a:pt x="27" y="35"/>
                  <a:pt x="26" y="36"/>
                </a:cubicBezTo>
                <a:cubicBezTo>
                  <a:pt x="26" y="58"/>
                  <a:pt x="26" y="58"/>
                  <a:pt x="26" y="58"/>
                </a:cubicBezTo>
                <a:cubicBezTo>
                  <a:pt x="27" y="60"/>
                  <a:pt x="29" y="62"/>
                  <a:pt x="30" y="65"/>
                </a:cubicBezTo>
                <a:cubicBezTo>
                  <a:pt x="33" y="68"/>
                  <a:pt x="35" y="72"/>
                  <a:pt x="37" y="74"/>
                </a:cubicBezTo>
                <a:cubicBezTo>
                  <a:pt x="39" y="78"/>
                  <a:pt x="40" y="82"/>
                  <a:pt x="41" y="85"/>
                </a:cubicBezTo>
                <a:cubicBezTo>
                  <a:pt x="41" y="85"/>
                  <a:pt x="41" y="86"/>
                  <a:pt x="42" y="86"/>
                </a:cubicBezTo>
                <a:lnTo>
                  <a:pt x="8" y="86"/>
                </a:lnTo>
                <a:close/>
                <a:moveTo>
                  <a:pt x="30" y="77"/>
                </a:moveTo>
                <a:cubicBezTo>
                  <a:pt x="30" y="77"/>
                  <a:pt x="29" y="78"/>
                  <a:pt x="29" y="78"/>
                </a:cubicBezTo>
                <a:cubicBezTo>
                  <a:pt x="29" y="79"/>
                  <a:pt x="30" y="79"/>
                  <a:pt x="30" y="79"/>
                </a:cubicBezTo>
                <a:cubicBezTo>
                  <a:pt x="31" y="79"/>
                  <a:pt x="31" y="79"/>
                  <a:pt x="31" y="78"/>
                </a:cubicBezTo>
                <a:cubicBezTo>
                  <a:pt x="31" y="78"/>
                  <a:pt x="31" y="77"/>
                  <a:pt x="30" y="77"/>
                </a:cubicBezTo>
                <a:close/>
                <a:moveTo>
                  <a:pt x="28" y="80"/>
                </a:moveTo>
                <a:cubicBezTo>
                  <a:pt x="27" y="80"/>
                  <a:pt x="27" y="80"/>
                  <a:pt x="27" y="81"/>
                </a:cubicBezTo>
                <a:cubicBezTo>
                  <a:pt x="27" y="82"/>
                  <a:pt x="27" y="82"/>
                  <a:pt x="28" y="82"/>
                </a:cubicBezTo>
                <a:cubicBezTo>
                  <a:pt x="28" y="82"/>
                  <a:pt x="29" y="82"/>
                  <a:pt x="29" y="81"/>
                </a:cubicBezTo>
                <a:cubicBezTo>
                  <a:pt x="29" y="80"/>
                  <a:pt x="28" y="80"/>
                  <a:pt x="28" y="80"/>
                </a:cubicBezTo>
                <a:close/>
                <a:moveTo>
                  <a:pt x="30" y="83"/>
                </a:moveTo>
                <a:cubicBezTo>
                  <a:pt x="30" y="83"/>
                  <a:pt x="29" y="83"/>
                  <a:pt x="29" y="84"/>
                </a:cubicBezTo>
                <a:cubicBezTo>
                  <a:pt x="29" y="85"/>
                  <a:pt x="30" y="85"/>
                  <a:pt x="30" y="85"/>
                </a:cubicBezTo>
                <a:cubicBezTo>
                  <a:pt x="31" y="85"/>
                  <a:pt x="31" y="85"/>
                  <a:pt x="31" y="84"/>
                </a:cubicBezTo>
                <a:cubicBezTo>
                  <a:pt x="31" y="83"/>
                  <a:pt x="31" y="83"/>
                  <a:pt x="30" y="83"/>
                </a:cubicBezTo>
                <a:close/>
                <a:moveTo>
                  <a:pt x="28" y="74"/>
                </a:moveTo>
                <a:cubicBezTo>
                  <a:pt x="27" y="74"/>
                  <a:pt x="27" y="75"/>
                  <a:pt x="27" y="75"/>
                </a:cubicBezTo>
                <a:cubicBezTo>
                  <a:pt x="27" y="76"/>
                  <a:pt x="27" y="76"/>
                  <a:pt x="28" y="76"/>
                </a:cubicBezTo>
                <a:cubicBezTo>
                  <a:pt x="28" y="76"/>
                  <a:pt x="29" y="76"/>
                  <a:pt x="29" y="75"/>
                </a:cubicBezTo>
                <a:cubicBezTo>
                  <a:pt x="29" y="75"/>
                  <a:pt x="28" y="74"/>
                  <a:pt x="28" y="74"/>
                </a:cubicBezTo>
                <a:close/>
                <a:moveTo>
                  <a:pt x="28" y="83"/>
                </a:moveTo>
                <a:cubicBezTo>
                  <a:pt x="27" y="83"/>
                  <a:pt x="27" y="83"/>
                  <a:pt x="27" y="84"/>
                </a:cubicBezTo>
                <a:cubicBezTo>
                  <a:pt x="27" y="85"/>
                  <a:pt x="27" y="85"/>
                  <a:pt x="28" y="85"/>
                </a:cubicBezTo>
                <a:cubicBezTo>
                  <a:pt x="28" y="85"/>
                  <a:pt x="29" y="85"/>
                  <a:pt x="29" y="84"/>
                </a:cubicBezTo>
                <a:cubicBezTo>
                  <a:pt x="29" y="83"/>
                  <a:pt x="28" y="83"/>
                  <a:pt x="28" y="83"/>
                </a:cubicBezTo>
                <a:close/>
                <a:moveTo>
                  <a:pt x="28" y="77"/>
                </a:moveTo>
                <a:cubicBezTo>
                  <a:pt x="27" y="77"/>
                  <a:pt x="27" y="78"/>
                  <a:pt x="27" y="78"/>
                </a:cubicBezTo>
                <a:cubicBezTo>
                  <a:pt x="27" y="79"/>
                  <a:pt x="27" y="79"/>
                  <a:pt x="28" y="79"/>
                </a:cubicBezTo>
                <a:cubicBezTo>
                  <a:pt x="28" y="79"/>
                  <a:pt x="29" y="79"/>
                  <a:pt x="29" y="78"/>
                </a:cubicBezTo>
                <a:cubicBezTo>
                  <a:pt x="29" y="78"/>
                  <a:pt x="28" y="77"/>
                  <a:pt x="28" y="7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2" name="Freeform 419">
            <a:extLst>
              <a:ext uri="{FF2B5EF4-FFF2-40B4-BE49-F238E27FC236}">
                <a16:creationId xmlns:a16="http://schemas.microsoft.com/office/drawing/2014/main" id="{2FF278F3-A790-455F-8470-13FF52281ECF}"/>
              </a:ext>
            </a:extLst>
          </p:cNvPr>
          <p:cNvSpPr>
            <a:spLocks noEditPoints="1"/>
          </p:cNvSpPr>
          <p:nvPr/>
        </p:nvSpPr>
        <p:spPr bwMode="auto">
          <a:xfrm>
            <a:off x="5832475" y="2668588"/>
            <a:ext cx="446088" cy="439737"/>
          </a:xfrm>
          <a:custGeom>
            <a:avLst/>
            <a:gdLst>
              <a:gd name="T0" fmla="*/ 2147483647 w 81"/>
              <a:gd name="T1" fmla="*/ 0 h 80"/>
              <a:gd name="T2" fmla="*/ 2147483647 w 81"/>
              <a:gd name="T3" fmla="*/ 0 h 80"/>
              <a:gd name="T4" fmla="*/ 0 w 81"/>
              <a:gd name="T5" fmla="*/ 2147483647 h 80"/>
              <a:gd name="T6" fmla="*/ 0 w 81"/>
              <a:gd name="T7" fmla="*/ 2147483647 h 80"/>
              <a:gd name="T8" fmla="*/ 2147483647 w 81"/>
              <a:gd name="T9" fmla="*/ 2147483647 h 80"/>
              <a:gd name="T10" fmla="*/ 2147483647 w 81"/>
              <a:gd name="T11" fmla="*/ 2147483647 h 80"/>
              <a:gd name="T12" fmla="*/ 2147483647 w 81"/>
              <a:gd name="T13" fmla="*/ 0 h 80"/>
              <a:gd name="T14" fmla="*/ 0 w 81"/>
              <a:gd name="T15" fmla="*/ 2147483647 h 80"/>
              <a:gd name="T16" fmla="*/ 2147483647 w 81"/>
              <a:gd name="T17" fmla="*/ 2147483647 h 80"/>
              <a:gd name="T18" fmla="*/ 2147483647 w 81"/>
              <a:gd name="T19" fmla="*/ 2147483647 h 80"/>
              <a:gd name="T20" fmla="*/ 2147483647 w 81"/>
              <a:gd name="T21" fmla="*/ 2147483647 h 80"/>
              <a:gd name="T22" fmla="*/ 2147483647 w 81"/>
              <a:gd name="T23" fmla="*/ 2147483647 h 80"/>
              <a:gd name="T24" fmla="*/ 0 w 81"/>
              <a:gd name="T25" fmla="*/ 2147483647 h 80"/>
              <a:gd name="T26" fmla="*/ 0 w 81"/>
              <a:gd name="T27" fmla="*/ 2147483647 h 80"/>
              <a:gd name="T28" fmla="*/ 2147483647 w 81"/>
              <a:gd name="T29" fmla="*/ 2147483647 h 80"/>
              <a:gd name="T30" fmla="*/ 2147483647 w 81"/>
              <a:gd name="T31" fmla="*/ 2147483647 h 80"/>
              <a:gd name="T32" fmla="*/ 2147483647 w 81"/>
              <a:gd name="T33" fmla="*/ 2147483647 h 80"/>
              <a:gd name="T34" fmla="*/ 2147483647 w 81"/>
              <a:gd name="T35" fmla="*/ 2147483647 h 80"/>
              <a:gd name="T36" fmla="*/ 2147483647 w 81"/>
              <a:gd name="T37" fmla="*/ 2147483647 h 80"/>
              <a:gd name="T38" fmla="*/ 2147483647 w 81"/>
              <a:gd name="T39" fmla="*/ 2147483647 h 80"/>
              <a:gd name="T40" fmla="*/ 2147483647 w 81"/>
              <a:gd name="T41" fmla="*/ 2147483647 h 80"/>
              <a:gd name="T42" fmla="*/ 2147483647 w 81"/>
              <a:gd name="T43" fmla="*/ 2147483647 h 80"/>
              <a:gd name="T44" fmla="*/ 2147483647 w 81"/>
              <a:gd name="T45" fmla="*/ 2147483647 h 8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81" h="80">
                <a:moveTo>
                  <a:pt x="7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0"/>
                  <a:pt x="0" y="10"/>
                  <a:pt x="0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3"/>
                  <a:pt x="81" y="3"/>
                  <a:pt x="81" y="3"/>
                </a:cubicBezTo>
                <a:cubicBezTo>
                  <a:pt x="81" y="1"/>
                  <a:pt x="79" y="0"/>
                  <a:pt x="77" y="0"/>
                </a:cubicBezTo>
                <a:close/>
                <a:moveTo>
                  <a:pt x="0" y="77"/>
                </a:moveTo>
                <a:cubicBezTo>
                  <a:pt x="0" y="78"/>
                  <a:pt x="2" y="80"/>
                  <a:pt x="4" y="80"/>
                </a:cubicBezTo>
                <a:cubicBezTo>
                  <a:pt x="77" y="80"/>
                  <a:pt x="77" y="80"/>
                  <a:pt x="77" y="80"/>
                </a:cubicBezTo>
                <a:cubicBezTo>
                  <a:pt x="79" y="80"/>
                  <a:pt x="81" y="78"/>
                  <a:pt x="81" y="77"/>
                </a:cubicBezTo>
                <a:cubicBezTo>
                  <a:pt x="81" y="20"/>
                  <a:pt x="81" y="20"/>
                  <a:pt x="81" y="20"/>
                </a:cubicBezTo>
                <a:cubicBezTo>
                  <a:pt x="0" y="20"/>
                  <a:pt x="0" y="20"/>
                  <a:pt x="0" y="20"/>
                </a:cubicBezTo>
                <a:lnTo>
                  <a:pt x="0" y="77"/>
                </a:lnTo>
                <a:close/>
                <a:moveTo>
                  <a:pt x="34" y="39"/>
                </a:moveTo>
                <a:cubicBezTo>
                  <a:pt x="35" y="39"/>
                  <a:pt x="37" y="38"/>
                  <a:pt x="39" y="36"/>
                </a:cubicBezTo>
                <a:cubicBezTo>
                  <a:pt x="40" y="35"/>
                  <a:pt x="42" y="34"/>
                  <a:pt x="42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62"/>
                  <a:pt x="47" y="62"/>
                  <a:pt x="47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40"/>
                  <a:pt x="41" y="40"/>
                  <a:pt x="41" y="40"/>
                </a:cubicBezTo>
                <a:cubicBezTo>
                  <a:pt x="39" y="42"/>
                  <a:pt x="37" y="44"/>
                  <a:pt x="34" y="44"/>
                </a:cubicBezTo>
                <a:lnTo>
                  <a:pt x="34" y="39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3" name="Freeform 420">
            <a:extLst>
              <a:ext uri="{FF2B5EF4-FFF2-40B4-BE49-F238E27FC236}">
                <a16:creationId xmlns:a16="http://schemas.microsoft.com/office/drawing/2014/main" id="{FBA20EDD-ABDA-4104-AEE9-983CDA801B47}"/>
              </a:ext>
            </a:extLst>
          </p:cNvPr>
          <p:cNvSpPr>
            <a:spLocks noEditPoints="1"/>
          </p:cNvSpPr>
          <p:nvPr/>
        </p:nvSpPr>
        <p:spPr bwMode="auto">
          <a:xfrm>
            <a:off x="6788150" y="2673350"/>
            <a:ext cx="544513" cy="430213"/>
          </a:xfrm>
          <a:custGeom>
            <a:avLst/>
            <a:gdLst>
              <a:gd name="T0" fmla="*/ 2147483647 w 99"/>
              <a:gd name="T1" fmla="*/ 2147483647 h 78"/>
              <a:gd name="T2" fmla="*/ 2147483647 w 99"/>
              <a:gd name="T3" fmla="*/ 2147483647 h 78"/>
              <a:gd name="T4" fmla="*/ 2147483647 w 99"/>
              <a:gd name="T5" fmla="*/ 2147483647 h 78"/>
              <a:gd name="T6" fmla="*/ 2147483647 w 99"/>
              <a:gd name="T7" fmla="*/ 2147483647 h 78"/>
              <a:gd name="T8" fmla="*/ 2147483647 w 99"/>
              <a:gd name="T9" fmla="*/ 2147483647 h 78"/>
              <a:gd name="T10" fmla="*/ 2147483647 w 99"/>
              <a:gd name="T11" fmla="*/ 2147483647 h 78"/>
              <a:gd name="T12" fmla="*/ 2147483647 w 99"/>
              <a:gd name="T13" fmla="*/ 2147483647 h 78"/>
              <a:gd name="T14" fmla="*/ 2147483647 w 99"/>
              <a:gd name="T15" fmla="*/ 2147483647 h 78"/>
              <a:gd name="T16" fmla="*/ 2147483647 w 99"/>
              <a:gd name="T17" fmla="*/ 2147483647 h 78"/>
              <a:gd name="T18" fmla="*/ 2147483647 w 99"/>
              <a:gd name="T19" fmla="*/ 2147483647 h 78"/>
              <a:gd name="T20" fmla="*/ 2147483647 w 99"/>
              <a:gd name="T21" fmla="*/ 2147483647 h 78"/>
              <a:gd name="T22" fmla="*/ 2147483647 w 99"/>
              <a:gd name="T23" fmla="*/ 2147483647 h 78"/>
              <a:gd name="T24" fmla="*/ 2147483647 w 99"/>
              <a:gd name="T25" fmla="*/ 2147483647 h 78"/>
              <a:gd name="T26" fmla="*/ 2147483647 w 99"/>
              <a:gd name="T27" fmla="*/ 2147483647 h 78"/>
              <a:gd name="T28" fmla="*/ 2147483647 w 99"/>
              <a:gd name="T29" fmla="*/ 2147483647 h 78"/>
              <a:gd name="T30" fmla="*/ 2147483647 w 99"/>
              <a:gd name="T31" fmla="*/ 2147483647 h 78"/>
              <a:gd name="T32" fmla="*/ 2147483647 w 99"/>
              <a:gd name="T33" fmla="*/ 2147483647 h 78"/>
              <a:gd name="T34" fmla="*/ 2147483647 w 99"/>
              <a:gd name="T35" fmla="*/ 2147483647 h 78"/>
              <a:gd name="T36" fmla="*/ 2147483647 w 99"/>
              <a:gd name="T37" fmla="*/ 2147483647 h 78"/>
              <a:gd name="T38" fmla="*/ 0 w 99"/>
              <a:gd name="T39" fmla="*/ 2147483647 h 78"/>
              <a:gd name="T40" fmla="*/ 2147483647 w 99"/>
              <a:gd name="T41" fmla="*/ 2147483647 h 78"/>
              <a:gd name="T42" fmla="*/ 2147483647 w 99"/>
              <a:gd name="T43" fmla="*/ 2147483647 h 78"/>
              <a:gd name="T44" fmla="*/ 2147483647 w 99"/>
              <a:gd name="T45" fmla="*/ 2147483647 h 78"/>
              <a:gd name="T46" fmla="*/ 2147483647 w 99"/>
              <a:gd name="T47" fmla="*/ 0 h 78"/>
              <a:gd name="T48" fmla="*/ 2147483647 w 99"/>
              <a:gd name="T49" fmla="*/ 2147483647 h 78"/>
              <a:gd name="T50" fmla="*/ 2147483647 w 99"/>
              <a:gd name="T51" fmla="*/ 0 h 78"/>
              <a:gd name="T52" fmla="*/ 2147483647 w 99"/>
              <a:gd name="T53" fmla="*/ 2147483647 h 78"/>
              <a:gd name="T54" fmla="*/ 2147483647 w 99"/>
              <a:gd name="T55" fmla="*/ 2147483647 h 78"/>
              <a:gd name="T56" fmla="*/ 2147483647 w 99"/>
              <a:gd name="T57" fmla="*/ 2147483647 h 78"/>
              <a:gd name="T58" fmla="*/ 2147483647 w 99"/>
              <a:gd name="T59" fmla="*/ 2147483647 h 78"/>
              <a:gd name="T60" fmla="*/ 2147483647 w 99"/>
              <a:gd name="T61" fmla="*/ 2147483647 h 78"/>
              <a:gd name="T62" fmla="*/ 2147483647 w 99"/>
              <a:gd name="T63" fmla="*/ 2147483647 h 78"/>
              <a:gd name="T64" fmla="*/ 2147483647 w 99"/>
              <a:gd name="T65" fmla="*/ 2147483647 h 78"/>
              <a:gd name="T66" fmla="*/ 2147483647 w 99"/>
              <a:gd name="T67" fmla="*/ 2147483647 h 78"/>
              <a:gd name="T68" fmla="*/ 2147483647 w 99"/>
              <a:gd name="T69" fmla="*/ 2147483647 h 78"/>
              <a:gd name="T70" fmla="*/ 2147483647 w 99"/>
              <a:gd name="T71" fmla="*/ 2147483647 h 78"/>
              <a:gd name="T72" fmla="*/ 2147483647 w 99"/>
              <a:gd name="T73" fmla="*/ 2147483647 h 78"/>
              <a:gd name="T74" fmla="*/ 2147483647 w 99"/>
              <a:gd name="T75" fmla="*/ 2147483647 h 78"/>
              <a:gd name="T76" fmla="*/ 2147483647 w 99"/>
              <a:gd name="T77" fmla="*/ 2147483647 h 78"/>
              <a:gd name="T78" fmla="*/ 2147483647 w 99"/>
              <a:gd name="T79" fmla="*/ 2147483647 h 78"/>
              <a:gd name="T80" fmla="*/ 2147483647 w 99"/>
              <a:gd name="T81" fmla="*/ 2147483647 h 78"/>
              <a:gd name="T82" fmla="*/ 2147483647 w 99"/>
              <a:gd name="T83" fmla="*/ 2147483647 h 78"/>
              <a:gd name="T84" fmla="*/ 2147483647 w 99"/>
              <a:gd name="T85" fmla="*/ 2147483647 h 7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99" h="78">
                <a:moveTo>
                  <a:pt x="34" y="21"/>
                </a:move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9"/>
                  <a:pt x="34" y="19"/>
                  <a:pt x="35" y="18"/>
                </a:cubicBezTo>
                <a:cubicBezTo>
                  <a:pt x="35" y="18"/>
                  <a:pt x="35" y="17"/>
                  <a:pt x="35" y="17"/>
                </a:cubicBezTo>
                <a:cubicBezTo>
                  <a:pt x="35" y="17"/>
                  <a:pt x="35" y="16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5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2"/>
                  <a:pt x="37" y="11"/>
                </a:cubicBezTo>
                <a:cubicBezTo>
                  <a:pt x="37" y="11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7"/>
                  <a:pt x="38" y="7"/>
                  <a:pt x="38" y="6"/>
                </a:cubicBezTo>
                <a:cubicBezTo>
                  <a:pt x="38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39" y="5"/>
                  <a:pt x="39" y="5"/>
                  <a:pt x="39" y="4"/>
                </a:cubicBezTo>
                <a:cubicBezTo>
                  <a:pt x="39" y="4"/>
                  <a:pt x="39" y="3"/>
                  <a:pt x="40" y="3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0"/>
                  <a:pt x="41" y="0"/>
                  <a:pt x="41" y="0"/>
                </a:cubicBezTo>
                <a:cubicBezTo>
                  <a:pt x="9" y="16"/>
                  <a:pt x="0" y="58"/>
                  <a:pt x="0" y="58"/>
                </a:cubicBezTo>
                <a:cubicBezTo>
                  <a:pt x="0" y="58"/>
                  <a:pt x="12" y="56"/>
                  <a:pt x="28" y="61"/>
                </a:cubicBezTo>
                <a:cubicBezTo>
                  <a:pt x="28" y="61"/>
                  <a:pt x="33" y="24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3" y="22"/>
                  <a:pt x="33" y="22"/>
                </a:cubicBezTo>
                <a:cubicBezTo>
                  <a:pt x="34" y="21"/>
                  <a:pt x="34" y="21"/>
                  <a:pt x="34" y="21"/>
                </a:cubicBezTo>
                <a:close/>
                <a:moveTo>
                  <a:pt x="44" y="0"/>
                </a:moveTo>
                <a:cubicBezTo>
                  <a:pt x="49" y="4"/>
                  <a:pt x="64" y="22"/>
                  <a:pt x="63" y="75"/>
                </a:cubicBezTo>
                <a:cubicBezTo>
                  <a:pt x="67" y="67"/>
                  <a:pt x="80" y="44"/>
                  <a:pt x="99" y="34"/>
                </a:cubicBezTo>
                <a:cubicBezTo>
                  <a:pt x="79" y="6"/>
                  <a:pt x="53" y="1"/>
                  <a:pt x="44" y="0"/>
                </a:cubicBezTo>
                <a:close/>
                <a:moveTo>
                  <a:pt x="42" y="0"/>
                </a:moveTo>
                <a:cubicBezTo>
                  <a:pt x="42" y="0"/>
                  <a:pt x="42" y="1"/>
                  <a:pt x="42" y="1"/>
                </a:cubicBezTo>
                <a:cubicBezTo>
                  <a:pt x="42" y="1"/>
                  <a:pt x="41" y="2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4"/>
                  <a:pt x="41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39" y="8"/>
                  <a:pt x="39" y="8"/>
                </a:cubicBezTo>
                <a:cubicBezTo>
                  <a:pt x="39" y="8"/>
                  <a:pt x="39" y="9"/>
                  <a:pt x="39" y="9"/>
                </a:cubicBezTo>
                <a:cubicBezTo>
                  <a:pt x="39" y="9"/>
                  <a:pt x="38" y="9"/>
                  <a:pt x="38" y="9"/>
                </a:cubicBezTo>
                <a:cubicBezTo>
                  <a:pt x="38" y="9"/>
                  <a:pt x="38" y="9"/>
                  <a:pt x="38" y="10"/>
                </a:cubicBezTo>
                <a:cubicBezTo>
                  <a:pt x="38" y="10"/>
                  <a:pt x="39" y="10"/>
                  <a:pt x="38" y="10"/>
                </a:cubicBezTo>
                <a:cubicBezTo>
                  <a:pt x="38" y="11"/>
                  <a:pt x="38" y="11"/>
                  <a:pt x="38" y="12"/>
                </a:cubicBezTo>
                <a:cubicBezTo>
                  <a:pt x="38" y="12"/>
                  <a:pt x="38" y="12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5"/>
                  <a:pt x="37" y="15"/>
                </a:cubicBezTo>
                <a:cubicBezTo>
                  <a:pt x="37" y="15"/>
                  <a:pt x="37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8"/>
                  <a:pt x="36" y="18"/>
                  <a:pt x="36" y="19"/>
                </a:cubicBezTo>
                <a:cubicBezTo>
                  <a:pt x="36" y="19"/>
                  <a:pt x="35" y="19"/>
                  <a:pt x="35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1"/>
                  <a:pt x="35" y="21"/>
                </a:cubicBezTo>
                <a:cubicBezTo>
                  <a:pt x="35" y="21"/>
                  <a:pt x="35" y="22"/>
                  <a:pt x="35" y="22"/>
                </a:cubicBezTo>
                <a:cubicBezTo>
                  <a:pt x="35" y="23"/>
                  <a:pt x="35" y="23"/>
                  <a:pt x="34" y="23"/>
                </a:cubicBezTo>
                <a:cubicBezTo>
                  <a:pt x="36" y="33"/>
                  <a:pt x="44" y="45"/>
                  <a:pt x="44" y="55"/>
                </a:cubicBezTo>
                <a:cubicBezTo>
                  <a:pt x="26" y="59"/>
                  <a:pt x="50" y="69"/>
                  <a:pt x="61" y="78"/>
                </a:cubicBezTo>
                <a:cubicBezTo>
                  <a:pt x="63" y="17"/>
                  <a:pt x="46" y="2"/>
                  <a:pt x="42" y="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4" name="Freeform 421">
            <a:extLst>
              <a:ext uri="{FF2B5EF4-FFF2-40B4-BE49-F238E27FC236}">
                <a16:creationId xmlns:a16="http://schemas.microsoft.com/office/drawing/2014/main" id="{B18E886C-6AA2-4E4A-9433-A502B81EAB70}"/>
              </a:ext>
            </a:extLst>
          </p:cNvPr>
          <p:cNvSpPr>
            <a:spLocks noEditPoints="1"/>
          </p:cNvSpPr>
          <p:nvPr/>
        </p:nvSpPr>
        <p:spPr bwMode="auto">
          <a:xfrm>
            <a:off x="7842250" y="2690813"/>
            <a:ext cx="542925" cy="395287"/>
          </a:xfrm>
          <a:custGeom>
            <a:avLst/>
            <a:gdLst>
              <a:gd name="T0" fmla="*/ 2147483647 w 99"/>
              <a:gd name="T1" fmla="*/ 2147483647 h 72"/>
              <a:gd name="T2" fmla="*/ 2147483647 w 99"/>
              <a:gd name="T3" fmla="*/ 2147483647 h 72"/>
              <a:gd name="T4" fmla="*/ 2147483647 w 99"/>
              <a:gd name="T5" fmla="*/ 2147483647 h 72"/>
              <a:gd name="T6" fmla="*/ 2147483647 w 99"/>
              <a:gd name="T7" fmla="*/ 2147483647 h 72"/>
              <a:gd name="T8" fmla="*/ 2147483647 w 99"/>
              <a:gd name="T9" fmla="*/ 0 h 72"/>
              <a:gd name="T10" fmla="*/ 2147483647 w 99"/>
              <a:gd name="T11" fmla="*/ 2147483647 h 72"/>
              <a:gd name="T12" fmla="*/ 2147483647 w 99"/>
              <a:gd name="T13" fmla="*/ 2147483647 h 72"/>
              <a:gd name="T14" fmla="*/ 2147483647 w 99"/>
              <a:gd name="T15" fmla="*/ 2147483647 h 72"/>
              <a:gd name="T16" fmla="*/ 2147483647 w 99"/>
              <a:gd name="T17" fmla="*/ 2147483647 h 72"/>
              <a:gd name="T18" fmla="*/ 2147483647 w 99"/>
              <a:gd name="T19" fmla="*/ 2147483647 h 72"/>
              <a:gd name="T20" fmla="*/ 2147483647 w 99"/>
              <a:gd name="T21" fmla="*/ 2147483647 h 72"/>
              <a:gd name="T22" fmla="*/ 2147483647 w 99"/>
              <a:gd name="T23" fmla="*/ 2147483647 h 72"/>
              <a:gd name="T24" fmla="*/ 2147483647 w 99"/>
              <a:gd name="T25" fmla="*/ 2147483647 h 72"/>
              <a:gd name="T26" fmla="*/ 2147483647 w 99"/>
              <a:gd name="T27" fmla="*/ 2147483647 h 72"/>
              <a:gd name="T28" fmla="*/ 2147483647 w 99"/>
              <a:gd name="T29" fmla="*/ 2147483647 h 72"/>
              <a:gd name="T30" fmla="*/ 2147483647 w 99"/>
              <a:gd name="T31" fmla="*/ 2147483647 h 72"/>
              <a:gd name="T32" fmla="*/ 2147483647 w 99"/>
              <a:gd name="T33" fmla="*/ 2147483647 h 72"/>
              <a:gd name="T34" fmla="*/ 2147483647 w 99"/>
              <a:gd name="T35" fmla="*/ 2147483647 h 72"/>
              <a:gd name="T36" fmla="*/ 2147483647 w 99"/>
              <a:gd name="T37" fmla="*/ 2147483647 h 72"/>
              <a:gd name="T38" fmla="*/ 0 w 99"/>
              <a:gd name="T39" fmla="*/ 2147483647 h 72"/>
              <a:gd name="T40" fmla="*/ 2147483647 w 99"/>
              <a:gd name="T41" fmla="*/ 2147483647 h 72"/>
              <a:gd name="T42" fmla="*/ 2147483647 w 99"/>
              <a:gd name="T43" fmla="*/ 2147483647 h 72"/>
              <a:gd name="T44" fmla="*/ 2147483647 w 99"/>
              <a:gd name="T45" fmla="*/ 2147483647 h 72"/>
              <a:gd name="T46" fmla="*/ 2147483647 w 99"/>
              <a:gd name="T47" fmla="*/ 2147483647 h 72"/>
              <a:gd name="T48" fmla="*/ 2147483647 w 99"/>
              <a:gd name="T49" fmla="*/ 2147483647 h 72"/>
              <a:gd name="T50" fmla="*/ 2147483647 w 99"/>
              <a:gd name="T51" fmla="*/ 2147483647 h 72"/>
              <a:gd name="T52" fmla="*/ 2147483647 w 99"/>
              <a:gd name="T53" fmla="*/ 2147483647 h 72"/>
              <a:gd name="T54" fmla="*/ 2147483647 w 99"/>
              <a:gd name="T55" fmla="*/ 2147483647 h 72"/>
              <a:gd name="T56" fmla="*/ 2147483647 w 99"/>
              <a:gd name="T57" fmla="*/ 2147483647 h 72"/>
              <a:gd name="T58" fmla="*/ 2147483647 w 99"/>
              <a:gd name="T59" fmla="*/ 2147483647 h 72"/>
              <a:gd name="T60" fmla="*/ 2147483647 w 99"/>
              <a:gd name="T61" fmla="*/ 2147483647 h 72"/>
              <a:gd name="T62" fmla="*/ 2147483647 w 99"/>
              <a:gd name="T63" fmla="*/ 2147483647 h 72"/>
              <a:gd name="T64" fmla="*/ 2147483647 w 99"/>
              <a:gd name="T65" fmla="*/ 2147483647 h 72"/>
              <a:gd name="T66" fmla="*/ 2147483647 w 99"/>
              <a:gd name="T67" fmla="*/ 2147483647 h 72"/>
              <a:gd name="T68" fmla="*/ 2147483647 w 99"/>
              <a:gd name="T69" fmla="*/ 2147483647 h 72"/>
              <a:gd name="T70" fmla="*/ 2147483647 w 99"/>
              <a:gd name="T71" fmla="*/ 2147483647 h 72"/>
              <a:gd name="T72" fmla="*/ 2147483647 w 99"/>
              <a:gd name="T73" fmla="*/ 2147483647 h 72"/>
              <a:gd name="T74" fmla="*/ 2147483647 w 99"/>
              <a:gd name="T75" fmla="*/ 2147483647 h 72"/>
              <a:gd name="T76" fmla="*/ 2147483647 w 99"/>
              <a:gd name="T77" fmla="*/ 2147483647 h 72"/>
              <a:gd name="T78" fmla="*/ 2147483647 w 99"/>
              <a:gd name="T79" fmla="*/ 2147483647 h 72"/>
              <a:gd name="T80" fmla="*/ 2147483647 w 99"/>
              <a:gd name="T81" fmla="*/ 2147483647 h 72"/>
              <a:gd name="T82" fmla="*/ 2147483647 w 99"/>
              <a:gd name="T83" fmla="*/ 2147483647 h 72"/>
              <a:gd name="T84" fmla="*/ 2147483647 w 99"/>
              <a:gd name="T85" fmla="*/ 2147483647 h 72"/>
              <a:gd name="T86" fmla="*/ 2147483647 w 99"/>
              <a:gd name="T87" fmla="*/ 2147483647 h 72"/>
              <a:gd name="T88" fmla="*/ 2147483647 w 99"/>
              <a:gd name="T89" fmla="*/ 2147483647 h 72"/>
              <a:gd name="T90" fmla="*/ 2147483647 w 99"/>
              <a:gd name="T91" fmla="*/ 2147483647 h 72"/>
              <a:gd name="T92" fmla="*/ 2147483647 w 99"/>
              <a:gd name="T93" fmla="*/ 2147483647 h 72"/>
              <a:gd name="T94" fmla="*/ 2147483647 w 99"/>
              <a:gd name="T95" fmla="*/ 2147483647 h 72"/>
              <a:gd name="T96" fmla="*/ 2147483647 w 99"/>
              <a:gd name="T97" fmla="*/ 2147483647 h 72"/>
              <a:gd name="T98" fmla="*/ 2147483647 w 99"/>
              <a:gd name="T99" fmla="*/ 2147483647 h 72"/>
              <a:gd name="T100" fmla="*/ 2147483647 w 99"/>
              <a:gd name="T101" fmla="*/ 2147483647 h 72"/>
              <a:gd name="T102" fmla="*/ 2147483647 w 99"/>
              <a:gd name="T103" fmla="*/ 2147483647 h 72"/>
              <a:gd name="T104" fmla="*/ 2147483647 w 99"/>
              <a:gd name="T105" fmla="*/ 2147483647 h 72"/>
              <a:gd name="T106" fmla="*/ 2147483647 w 99"/>
              <a:gd name="T107" fmla="*/ 2147483647 h 72"/>
              <a:gd name="T108" fmla="*/ 2147483647 w 99"/>
              <a:gd name="T109" fmla="*/ 2147483647 h 72"/>
              <a:gd name="T110" fmla="*/ 2147483647 w 99"/>
              <a:gd name="T111" fmla="*/ 2147483647 h 72"/>
              <a:gd name="T112" fmla="*/ 2147483647 w 99"/>
              <a:gd name="T113" fmla="*/ 2147483647 h 72"/>
              <a:gd name="T114" fmla="*/ 2147483647 w 99"/>
              <a:gd name="T115" fmla="*/ 2147483647 h 72"/>
              <a:gd name="T116" fmla="*/ 2147483647 w 99"/>
              <a:gd name="T117" fmla="*/ 2147483647 h 72"/>
              <a:gd name="T118" fmla="*/ 2147483647 w 99"/>
              <a:gd name="T119" fmla="*/ 2147483647 h 7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9" h="72">
                <a:moveTo>
                  <a:pt x="55" y="10"/>
                </a:moveTo>
                <a:cubicBezTo>
                  <a:pt x="57" y="11"/>
                  <a:pt x="59" y="11"/>
                  <a:pt x="62" y="10"/>
                </a:cubicBezTo>
                <a:cubicBezTo>
                  <a:pt x="65" y="9"/>
                  <a:pt x="67" y="8"/>
                  <a:pt x="67" y="6"/>
                </a:cubicBezTo>
                <a:cubicBezTo>
                  <a:pt x="67" y="6"/>
                  <a:pt x="67" y="6"/>
                  <a:pt x="67" y="6"/>
                </a:cubicBezTo>
                <a:cubicBezTo>
                  <a:pt x="66" y="3"/>
                  <a:pt x="63" y="2"/>
                  <a:pt x="59" y="3"/>
                </a:cubicBezTo>
                <a:cubicBezTo>
                  <a:pt x="56" y="5"/>
                  <a:pt x="54" y="7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99" y="12"/>
                </a:moveTo>
                <a:cubicBezTo>
                  <a:pt x="99" y="5"/>
                  <a:pt x="93" y="0"/>
                  <a:pt x="86" y="0"/>
                </a:cubicBezTo>
                <a:cubicBezTo>
                  <a:pt x="85" y="0"/>
                  <a:pt x="82" y="0"/>
                  <a:pt x="82" y="0"/>
                </a:cubicBezTo>
                <a:cubicBezTo>
                  <a:pt x="68" y="5"/>
                  <a:pt x="68" y="5"/>
                  <a:pt x="68" y="5"/>
                </a:cubicBezTo>
                <a:cubicBezTo>
                  <a:pt x="68" y="5"/>
                  <a:pt x="68" y="5"/>
                  <a:pt x="68" y="6"/>
                </a:cubicBezTo>
                <a:cubicBezTo>
                  <a:pt x="68" y="6"/>
                  <a:pt x="68" y="6"/>
                  <a:pt x="68" y="6"/>
                </a:cubicBezTo>
                <a:cubicBezTo>
                  <a:pt x="68" y="6"/>
                  <a:pt x="68" y="6"/>
                  <a:pt x="68" y="6"/>
                </a:cubicBezTo>
                <a:cubicBezTo>
                  <a:pt x="67" y="9"/>
                  <a:pt x="65" y="10"/>
                  <a:pt x="62" y="11"/>
                </a:cubicBezTo>
                <a:cubicBezTo>
                  <a:pt x="60" y="12"/>
                  <a:pt x="59" y="12"/>
                  <a:pt x="58" y="12"/>
                </a:cubicBezTo>
                <a:cubicBezTo>
                  <a:pt x="56" y="12"/>
                  <a:pt x="55" y="11"/>
                  <a:pt x="54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46" y="13"/>
                  <a:pt x="46" y="13"/>
                  <a:pt x="46" y="13"/>
                </a:cubicBezTo>
                <a:cubicBezTo>
                  <a:pt x="47" y="13"/>
                  <a:pt x="48" y="14"/>
                  <a:pt x="48" y="14"/>
                </a:cubicBezTo>
                <a:cubicBezTo>
                  <a:pt x="50" y="15"/>
                  <a:pt x="51" y="16"/>
                  <a:pt x="53" y="17"/>
                </a:cubicBezTo>
                <a:cubicBezTo>
                  <a:pt x="51" y="16"/>
                  <a:pt x="48" y="16"/>
                  <a:pt x="46" y="16"/>
                </a:cubicBezTo>
                <a:cubicBezTo>
                  <a:pt x="38" y="16"/>
                  <a:pt x="31" y="22"/>
                  <a:pt x="31" y="31"/>
                </a:cubicBezTo>
                <a:cubicBezTo>
                  <a:pt x="31" y="39"/>
                  <a:pt x="38" y="46"/>
                  <a:pt x="46" y="46"/>
                </a:cubicBezTo>
                <a:cubicBezTo>
                  <a:pt x="53" y="46"/>
                  <a:pt x="58" y="41"/>
                  <a:pt x="60" y="35"/>
                </a:cubicBezTo>
                <a:cubicBezTo>
                  <a:pt x="60" y="37"/>
                  <a:pt x="60" y="39"/>
                  <a:pt x="59" y="41"/>
                </a:cubicBezTo>
                <a:cubicBezTo>
                  <a:pt x="59" y="42"/>
                  <a:pt x="58" y="43"/>
                  <a:pt x="57" y="43"/>
                </a:cubicBezTo>
                <a:cubicBezTo>
                  <a:pt x="55" y="45"/>
                  <a:pt x="54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0" y="47"/>
                  <a:pt x="48" y="47"/>
                  <a:pt x="46" y="47"/>
                </a:cubicBezTo>
                <a:cubicBezTo>
                  <a:pt x="37" y="47"/>
                  <a:pt x="30" y="40"/>
                  <a:pt x="30" y="31"/>
                </a:cubicBezTo>
                <a:cubicBezTo>
                  <a:pt x="30" y="23"/>
                  <a:pt x="35" y="16"/>
                  <a:pt x="42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6" y="13"/>
                  <a:pt x="46" y="13"/>
                  <a:pt x="46" y="13"/>
                </a:cubicBezTo>
                <a:cubicBezTo>
                  <a:pt x="44" y="12"/>
                  <a:pt x="41" y="12"/>
                  <a:pt x="38" y="12"/>
                </a:cubicBezTo>
                <a:cubicBezTo>
                  <a:pt x="30" y="12"/>
                  <a:pt x="22" y="17"/>
                  <a:pt x="18" y="24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6"/>
                  <a:pt x="0" y="27"/>
                  <a:pt x="0" y="28"/>
                </a:cubicBezTo>
                <a:cubicBezTo>
                  <a:pt x="0" y="28"/>
                  <a:pt x="1" y="29"/>
                  <a:pt x="1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9"/>
                  <a:pt x="16" y="32"/>
                  <a:pt x="16" y="34"/>
                </a:cubicBezTo>
                <a:cubicBezTo>
                  <a:pt x="16" y="39"/>
                  <a:pt x="18" y="44"/>
                  <a:pt x="21" y="47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5"/>
                  <a:pt x="8" y="56"/>
                  <a:pt x="9" y="57"/>
                </a:cubicBezTo>
                <a:cubicBezTo>
                  <a:pt x="9" y="57"/>
                  <a:pt x="10" y="57"/>
                  <a:pt x="10" y="57"/>
                </a:cubicBezTo>
                <a:cubicBezTo>
                  <a:pt x="10" y="57"/>
                  <a:pt x="11" y="57"/>
                  <a:pt x="11" y="57"/>
                </a:cubicBezTo>
                <a:cubicBezTo>
                  <a:pt x="23" y="50"/>
                  <a:pt x="23" y="50"/>
                  <a:pt x="23" y="50"/>
                </a:cubicBezTo>
                <a:cubicBezTo>
                  <a:pt x="27" y="54"/>
                  <a:pt x="32" y="56"/>
                  <a:pt x="38" y="56"/>
                </a:cubicBezTo>
                <a:cubicBezTo>
                  <a:pt x="39" y="56"/>
                  <a:pt x="40" y="56"/>
                  <a:pt x="40" y="56"/>
                </a:cubicBezTo>
                <a:cubicBezTo>
                  <a:pt x="31" y="70"/>
                  <a:pt x="31" y="70"/>
                  <a:pt x="31" y="70"/>
                </a:cubicBezTo>
                <a:cubicBezTo>
                  <a:pt x="30" y="70"/>
                  <a:pt x="30" y="71"/>
                  <a:pt x="31" y="72"/>
                </a:cubicBezTo>
                <a:cubicBezTo>
                  <a:pt x="31" y="72"/>
                  <a:pt x="32" y="72"/>
                  <a:pt x="32" y="72"/>
                </a:cubicBezTo>
                <a:cubicBezTo>
                  <a:pt x="32" y="72"/>
                  <a:pt x="33" y="72"/>
                  <a:pt x="33" y="71"/>
                </a:cubicBezTo>
                <a:cubicBezTo>
                  <a:pt x="44" y="55"/>
                  <a:pt x="44" y="55"/>
                  <a:pt x="44" y="55"/>
                </a:cubicBezTo>
                <a:cubicBezTo>
                  <a:pt x="51" y="53"/>
                  <a:pt x="56" y="48"/>
                  <a:pt x="59" y="42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1"/>
                  <a:pt x="99" y="17"/>
                  <a:pt x="99" y="12"/>
                </a:cubicBezTo>
                <a:close/>
                <a:moveTo>
                  <a:pt x="50" y="18"/>
                </a:moveTo>
                <a:cubicBezTo>
                  <a:pt x="51" y="18"/>
                  <a:pt x="53" y="19"/>
                  <a:pt x="53" y="21"/>
                </a:cubicBezTo>
                <a:cubicBezTo>
                  <a:pt x="53" y="22"/>
                  <a:pt x="51" y="23"/>
                  <a:pt x="50" y="23"/>
                </a:cubicBezTo>
                <a:cubicBezTo>
                  <a:pt x="48" y="23"/>
                  <a:pt x="47" y="22"/>
                  <a:pt x="47" y="21"/>
                </a:cubicBezTo>
                <a:cubicBezTo>
                  <a:pt x="47" y="19"/>
                  <a:pt x="48" y="18"/>
                  <a:pt x="50" y="18"/>
                </a:cubicBezTo>
                <a:close/>
                <a:moveTo>
                  <a:pt x="42" y="18"/>
                </a:moveTo>
                <a:cubicBezTo>
                  <a:pt x="43" y="18"/>
                  <a:pt x="45" y="19"/>
                  <a:pt x="45" y="21"/>
                </a:cubicBezTo>
                <a:cubicBezTo>
                  <a:pt x="45" y="22"/>
                  <a:pt x="43" y="23"/>
                  <a:pt x="42" y="23"/>
                </a:cubicBezTo>
                <a:cubicBezTo>
                  <a:pt x="40" y="23"/>
                  <a:pt x="39" y="22"/>
                  <a:pt x="39" y="21"/>
                </a:cubicBezTo>
                <a:cubicBezTo>
                  <a:pt x="39" y="19"/>
                  <a:pt x="40" y="18"/>
                  <a:pt x="42" y="18"/>
                </a:cubicBezTo>
                <a:close/>
                <a:moveTo>
                  <a:pt x="45" y="27"/>
                </a:moveTo>
                <a:cubicBezTo>
                  <a:pt x="45" y="29"/>
                  <a:pt x="44" y="30"/>
                  <a:pt x="43" y="30"/>
                </a:cubicBezTo>
                <a:cubicBezTo>
                  <a:pt x="41" y="30"/>
                  <a:pt x="40" y="29"/>
                  <a:pt x="40" y="27"/>
                </a:cubicBezTo>
                <a:cubicBezTo>
                  <a:pt x="40" y="26"/>
                  <a:pt x="41" y="25"/>
                  <a:pt x="43" y="25"/>
                </a:cubicBezTo>
                <a:cubicBezTo>
                  <a:pt x="44" y="25"/>
                  <a:pt x="45" y="26"/>
                  <a:pt x="45" y="27"/>
                </a:cubicBezTo>
                <a:close/>
                <a:moveTo>
                  <a:pt x="33" y="27"/>
                </a:moveTo>
                <a:cubicBezTo>
                  <a:pt x="33" y="25"/>
                  <a:pt x="35" y="24"/>
                  <a:pt x="36" y="24"/>
                </a:cubicBezTo>
                <a:cubicBezTo>
                  <a:pt x="38" y="24"/>
                  <a:pt x="39" y="25"/>
                  <a:pt x="39" y="27"/>
                </a:cubicBezTo>
                <a:cubicBezTo>
                  <a:pt x="39" y="28"/>
                  <a:pt x="38" y="29"/>
                  <a:pt x="36" y="29"/>
                </a:cubicBezTo>
                <a:cubicBezTo>
                  <a:pt x="35" y="29"/>
                  <a:pt x="33" y="28"/>
                  <a:pt x="33" y="27"/>
                </a:cubicBezTo>
                <a:close/>
                <a:moveTo>
                  <a:pt x="37" y="38"/>
                </a:moveTo>
                <a:cubicBezTo>
                  <a:pt x="36" y="38"/>
                  <a:pt x="34" y="37"/>
                  <a:pt x="34" y="35"/>
                </a:cubicBezTo>
                <a:cubicBezTo>
                  <a:pt x="34" y="34"/>
                  <a:pt x="36" y="32"/>
                  <a:pt x="37" y="32"/>
                </a:cubicBezTo>
                <a:cubicBezTo>
                  <a:pt x="39" y="32"/>
                  <a:pt x="40" y="34"/>
                  <a:pt x="40" y="35"/>
                </a:cubicBezTo>
                <a:cubicBezTo>
                  <a:pt x="40" y="37"/>
                  <a:pt x="39" y="38"/>
                  <a:pt x="37" y="38"/>
                </a:cubicBezTo>
                <a:close/>
                <a:moveTo>
                  <a:pt x="43" y="43"/>
                </a:moveTo>
                <a:cubicBezTo>
                  <a:pt x="41" y="43"/>
                  <a:pt x="40" y="42"/>
                  <a:pt x="40" y="41"/>
                </a:cubicBezTo>
                <a:cubicBezTo>
                  <a:pt x="40" y="39"/>
                  <a:pt x="41" y="38"/>
                  <a:pt x="43" y="38"/>
                </a:cubicBezTo>
                <a:cubicBezTo>
                  <a:pt x="44" y="38"/>
                  <a:pt x="45" y="39"/>
                  <a:pt x="45" y="41"/>
                </a:cubicBezTo>
                <a:cubicBezTo>
                  <a:pt x="45" y="42"/>
                  <a:pt x="44" y="43"/>
                  <a:pt x="43" y="43"/>
                </a:cubicBezTo>
                <a:close/>
                <a:moveTo>
                  <a:pt x="44" y="36"/>
                </a:moveTo>
                <a:cubicBezTo>
                  <a:pt x="43" y="36"/>
                  <a:pt x="41" y="35"/>
                  <a:pt x="41" y="34"/>
                </a:cubicBezTo>
                <a:cubicBezTo>
                  <a:pt x="41" y="32"/>
                  <a:pt x="43" y="31"/>
                  <a:pt x="44" y="31"/>
                </a:cubicBezTo>
                <a:cubicBezTo>
                  <a:pt x="46" y="31"/>
                  <a:pt x="47" y="32"/>
                  <a:pt x="47" y="34"/>
                </a:cubicBezTo>
                <a:cubicBezTo>
                  <a:pt x="47" y="35"/>
                  <a:pt x="46" y="36"/>
                  <a:pt x="44" y="36"/>
                </a:cubicBezTo>
                <a:close/>
                <a:moveTo>
                  <a:pt x="46" y="27"/>
                </a:moveTo>
                <a:cubicBezTo>
                  <a:pt x="46" y="26"/>
                  <a:pt x="48" y="24"/>
                  <a:pt x="49" y="24"/>
                </a:cubicBezTo>
                <a:cubicBezTo>
                  <a:pt x="51" y="24"/>
                  <a:pt x="52" y="26"/>
                  <a:pt x="52" y="27"/>
                </a:cubicBezTo>
                <a:cubicBezTo>
                  <a:pt x="52" y="29"/>
                  <a:pt x="51" y="30"/>
                  <a:pt x="49" y="30"/>
                </a:cubicBezTo>
                <a:cubicBezTo>
                  <a:pt x="48" y="30"/>
                  <a:pt x="46" y="29"/>
                  <a:pt x="46" y="27"/>
                </a:cubicBezTo>
                <a:close/>
                <a:moveTo>
                  <a:pt x="51" y="31"/>
                </a:moveTo>
                <a:cubicBezTo>
                  <a:pt x="52" y="31"/>
                  <a:pt x="53" y="32"/>
                  <a:pt x="53" y="33"/>
                </a:cubicBezTo>
                <a:cubicBezTo>
                  <a:pt x="53" y="35"/>
                  <a:pt x="52" y="36"/>
                  <a:pt x="51" y="36"/>
                </a:cubicBezTo>
                <a:cubicBezTo>
                  <a:pt x="49" y="36"/>
                  <a:pt x="48" y="35"/>
                  <a:pt x="48" y="33"/>
                </a:cubicBezTo>
                <a:cubicBezTo>
                  <a:pt x="48" y="32"/>
                  <a:pt x="49" y="31"/>
                  <a:pt x="51" y="31"/>
                </a:cubicBezTo>
                <a:close/>
                <a:moveTo>
                  <a:pt x="51" y="43"/>
                </a:moveTo>
                <a:cubicBezTo>
                  <a:pt x="49" y="43"/>
                  <a:pt x="48" y="42"/>
                  <a:pt x="48" y="41"/>
                </a:cubicBezTo>
                <a:cubicBezTo>
                  <a:pt x="48" y="39"/>
                  <a:pt x="49" y="38"/>
                  <a:pt x="51" y="38"/>
                </a:cubicBezTo>
                <a:cubicBezTo>
                  <a:pt x="52" y="38"/>
                  <a:pt x="53" y="39"/>
                  <a:pt x="53" y="41"/>
                </a:cubicBezTo>
                <a:cubicBezTo>
                  <a:pt x="53" y="42"/>
                  <a:pt x="52" y="43"/>
                  <a:pt x="51" y="43"/>
                </a:cubicBezTo>
                <a:close/>
                <a:moveTo>
                  <a:pt x="53" y="26"/>
                </a:moveTo>
                <a:cubicBezTo>
                  <a:pt x="53" y="25"/>
                  <a:pt x="54" y="24"/>
                  <a:pt x="56" y="24"/>
                </a:cubicBezTo>
                <a:cubicBezTo>
                  <a:pt x="57" y="24"/>
                  <a:pt x="58" y="25"/>
                  <a:pt x="58" y="26"/>
                </a:cubicBezTo>
                <a:cubicBezTo>
                  <a:pt x="58" y="28"/>
                  <a:pt x="57" y="29"/>
                  <a:pt x="56" y="29"/>
                </a:cubicBezTo>
                <a:cubicBezTo>
                  <a:pt x="54" y="29"/>
                  <a:pt x="53" y="28"/>
                  <a:pt x="53" y="26"/>
                </a:cubicBezTo>
                <a:close/>
                <a:moveTo>
                  <a:pt x="57" y="38"/>
                </a:moveTo>
                <a:cubicBezTo>
                  <a:pt x="55" y="38"/>
                  <a:pt x="54" y="36"/>
                  <a:pt x="54" y="35"/>
                </a:cubicBezTo>
                <a:cubicBezTo>
                  <a:pt x="54" y="33"/>
                  <a:pt x="55" y="32"/>
                  <a:pt x="57" y="32"/>
                </a:cubicBezTo>
                <a:cubicBezTo>
                  <a:pt x="58" y="32"/>
                  <a:pt x="59" y="33"/>
                  <a:pt x="59" y="35"/>
                </a:cubicBezTo>
                <a:cubicBezTo>
                  <a:pt x="59" y="36"/>
                  <a:pt x="58" y="38"/>
                  <a:pt x="57" y="38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5" name="Freeform 440">
            <a:extLst>
              <a:ext uri="{FF2B5EF4-FFF2-40B4-BE49-F238E27FC236}">
                <a16:creationId xmlns:a16="http://schemas.microsoft.com/office/drawing/2014/main" id="{F3B798B2-A466-4056-B376-617030004C4A}"/>
              </a:ext>
            </a:extLst>
          </p:cNvPr>
          <p:cNvSpPr>
            <a:spLocks noEditPoints="1"/>
          </p:cNvSpPr>
          <p:nvPr/>
        </p:nvSpPr>
        <p:spPr bwMode="auto">
          <a:xfrm>
            <a:off x="819150" y="3506788"/>
            <a:ext cx="544513" cy="547687"/>
          </a:xfrm>
          <a:custGeom>
            <a:avLst/>
            <a:gdLst>
              <a:gd name="T0" fmla="*/ 2147483647 w 99"/>
              <a:gd name="T1" fmla="*/ 2147483647 h 100"/>
              <a:gd name="T2" fmla="*/ 2147483647 w 99"/>
              <a:gd name="T3" fmla="*/ 2147483647 h 100"/>
              <a:gd name="T4" fmla="*/ 2147483647 w 99"/>
              <a:gd name="T5" fmla="*/ 2147483647 h 100"/>
              <a:gd name="T6" fmla="*/ 2147483647 w 99"/>
              <a:gd name="T7" fmla="*/ 2147483647 h 100"/>
              <a:gd name="T8" fmla="*/ 2147483647 w 99"/>
              <a:gd name="T9" fmla="*/ 2147483647 h 100"/>
              <a:gd name="T10" fmla="*/ 2147483647 w 99"/>
              <a:gd name="T11" fmla="*/ 2147483647 h 100"/>
              <a:gd name="T12" fmla="*/ 2147483647 w 99"/>
              <a:gd name="T13" fmla="*/ 2147483647 h 100"/>
              <a:gd name="T14" fmla="*/ 2147483647 w 99"/>
              <a:gd name="T15" fmla="*/ 2147483647 h 100"/>
              <a:gd name="T16" fmla="*/ 2147483647 w 99"/>
              <a:gd name="T17" fmla="*/ 2147483647 h 100"/>
              <a:gd name="T18" fmla="*/ 2147483647 w 99"/>
              <a:gd name="T19" fmla="*/ 2147483647 h 100"/>
              <a:gd name="T20" fmla="*/ 2147483647 w 99"/>
              <a:gd name="T21" fmla="*/ 2147483647 h 100"/>
              <a:gd name="T22" fmla="*/ 2147483647 w 99"/>
              <a:gd name="T23" fmla="*/ 2147483647 h 100"/>
              <a:gd name="T24" fmla="*/ 2147483647 w 99"/>
              <a:gd name="T25" fmla="*/ 2147483647 h 100"/>
              <a:gd name="T26" fmla="*/ 2147483647 w 99"/>
              <a:gd name="T27" fmla="*/ 2147483647 h 100"/>
              <a:gd name="T28" fmla="*/ 2147483647 w 99"/>
              <a:gd name="T29" fmla="*/ 2147483647 h 100"/>
              <a:gd name="T30" fmla="*/ 2147483647 w 99"/>
              <a:gd name="T31" fmla="*/ 2147483647 h 100"/>
              <a:gd name="T32" fmla="*/ 2147483647 w 99"/>
              <a:gd name="T33" fmla="*/ 2147483647 h 100"/>
              <a:gd name="T34" fmla="*/ 2147483647 w 99"/>
              <a:gd name="T35" fmla="*/ 2147483647 h 100"/>
              <a:gd name="T36" fmla="*/ 2147483647 w 99"/>
              <a:gd name="T37" fmla="*/ 2147483647 h 100"/>
              <a:gd name="T38" fmla="*/ 2147483647 w 99"/>
              <a:gd name="T39" fmla="*/ 2147483647 h 100"/>
              <a:gd name="T40" fmla="*/ 2147483647 w 99"/>
              <a:gd name="T41" fmla="*/ 2147483647 h 100"/>
              <a:gd name="T42" fmla="*/ 2147483647 w 99"/>
              <a:gd name="T43" fmla="*/ 2147483647 h 100"/>
              <a:gd name="T44" fmla="*/ 2147483647 w 99"/>
              <a:gd name="T45" fmla="*/ 2147483647 h 100"/>
              <a:gd name="T46" fmla="*/ 2147483647 w 99"/>
              <a:gd name="T47" fmla="*/ 2147483647 h 100"/>
              <a:gd name="T48" fmla="*/ 2147483647 w 99"/>
              <a:gd name="T49" fmla="*/ 2147483647 h 100"/>
              <a:gd name="T50" fmla="*/ 2147483647 w 99"/>
              <a:gd name="T51" fmla="*/ 2147483647 h 100"/>
              <a:gd name="T52" fmla="*/ 2147483647 w 99"/>
              <a:gd name="T53" fmla="*/ 2147483647 h 100"/>
              <a:gd name="T54" fmla="*/ 2147483647 w 99"/>
              <a:gd name="T55" fmla="*/ 2147483647 h 100"/>
              <a:gd name="T56" fmla="*/ 2147483647 w 99"/>
              <a:gd name="T57" fmla="*/ 2147483647 h 100"/>
              <a:gd name="T58" fmla="*/ 2147483647 w 99"/>
              <a:gd name="T59" fmla="*/ 2147483647 h 100"/>
              <a:gd name="T60" fmla="*/ 2147483647 w 99"/>
              <a:gd name="T61" fmla="*/ 2147483647 h 100"/>
              <a:gd name="T62" fmla="*/ 2147483647 w 99"/>
              <a:gd name="T63" fmla="*/ 2147483647 h 100"/>
              <a:gd name="T64" fmla="*/ 2147483647 w 99"/>
              <a:gd name="T65" fmla="*/ 2147483647 h 100"/>
              <a:gd name="T66" fmla="*/ 2147483647 w 99"/>
              <a:gd name="T67" fmla="*/ 2147483647 h 10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99" h="100">
                <a:moveTo>
                  <a:pt x="14" y="33"/>
                </a:moveTo>
                <a:cubicBezTo>
                  <a:pt x="17" y="39"/>
                  <a:pt x="24" y="41"/>
                  <a:pt x="30" y="41"/>
                </a:cubicBezTo>
                <a:cubicBezTo>
                  <a:pt x="33" y="41"/>
                  <a:pt x="36" y="39"/>
                  <a:pt x="38" y="37"/>
                </a:cubicBezTo>
                <a:cubicBezTo>
                  <a:pt x="42" y="41"/>
                  <a:pt x="49" y="42"/>
                  <a:pt x="54" y="40"/>
                </a:cubicBezTo>
                <a:cubicBezTo>
                  <a:pt x="56" y="40"/>
                  <a:pt x="58" y="38"/>
                  <a:pt x="60" y="36"/>
                </a:cubicBezTo>
                <a:cubicBezTo>
                  <a:pt x="63" y="43"/>
                  <a:pt x="76" y="42"/>
                  <a:pt x="79" y="33"/>
                </a:cubicBezTo>
                <a:cubicBezTo>
                  <a:pt x="80" y="27"/>
                  <a:pt x="84" y="20"/>
                  <a:pt x="78" y="14"/>
                </a:cubicBezTo>
                <a:cubicBezTo>
                  <a:pt x="77" y="13"/>
                  <a:pt x="76" y="12"/>
                  <a:pt x="74" y="11"/>
                </a:cubicBezTo>
                <a:cubicBezTo>
                  <a:pt x="73" y="10"/>
                  <a:pt x="72" y="9"/>
                  <a:pt x="71" y="8"/>
                </a:cubicBezTo>
                <a:cubicBezTo>
                  <a:pt x="70" y="7"/>
                  <a:pt x="61" y="5"/>
                  <a:pt x="62" y="6"/>
                </a:cubicBezTo>
                <a:cubicBezTo>
                  <a:pt x="61" y="4"/>
                  <a:pt x="60" y="2"/>
                  <a:pt x="58" y="1"/>
                </a:cubicBezTo>
                <a:cubicBezTo>
                  <a:pt x="53" y="0"/>
                  <a:pt x="48" y="3"/>
                  <a:pt x="45" y="6"/>
                </a:cubicBezTo>
                <a:cubicBezTo>
                  <a:pt x="44" y="3"/>
                  <a:pt x="42" y="1"/>
                  <a:pt x="37" y="1"/>
                </a:cubicBezTo>
                <a:cubicBezTo>
                  <a:pt x="31" y="1"/>
                  <a:pt x="26" y="3"/>
                  <a:pt x="24" y="7"/>
                </a:cubicBezTo>
                <a:cubicBezTo>
                  <a:pt x="21" y="6"/>
                  <a:pt x="19" y="4"/>
                  <a:pt x="15" y="5"/>
                </a:cubicBezTo>
                <a:cubicBezTo>
                  <a:pt x="9" y="6"/>
                  <a:pt x="9" y="10"/>
                  <a:pt x="9" y="14"/>
                </a:cubicBezTo>
                <a:cubicBezTo>
                  <a:pt x="8" y="14"/>
                  <a:pt x="7" y="15"/>
                  <a:pt x="6" y="16"/>
                </a:cubicBezTo>
                <a:cubicBezTo>
                  <a:pt x="1" y="19"/>
                  <a:pt x="0" y="27"/>
                  <a:pt x="3" y="31"/>
                </a:cubicBezTo>
                <a:cubicBezTo>
                  <a:pt x="7" y="36"/>
                  <a:pt x="11" y="36"/>
                  <a:pt x="14" y="33"/>
                </a:cubicBezTo>
                <a:close/>
                <a:moveTo>
                  <a:pt x="96" y="34"/>
                </a:moveTo>
                <a:cubicBezTo>
                  <a:pt x="95" y="32"/>
                  <a:pt x="94" y="30"/>
                  <a:pt x="92" y="29"/>
                </a:cubicBezTo>
                <a:cubicBezTo>
                  <a:pt x="90" y="28"/>
                  <a:pt x="88" y="27"/>
                  <a:pt x="86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83" y="27"/>
                  <a:pt x="83" y="27"/>
                  <a:pt x="82" y="27"/>
                </a:cubicBezTo>
                <a:cubicBezTo>
                  <a:pt x="82" y="28"/>
                  <a:pt x="82" y="30"/>
                  <a:pt x="81" y="31"/>
                </a:cubicBezTo>
                <a:cubicBezTo>
                  <a:pt x="81" y="32"/>
                  <a:pt x="81" y="33"/>
                  <a:pt x="80" y="34"/>
                </a:cubicBezTo>
                <a:cubicBezTo>
                  <a:pt x="79" y="38"/>
                  <a:pt x="75" y="42"/>
                  <a:pt x="70" y="43"/>
                </a:cubicBezTo>
                <a:cubicBezTo>
                  <a:pt x="70" y="52"/>
                  <a:pt x="70" y="67"/>
                  <a:pt x="67" y="85"/>
                </a:cubicBezTo>
                <a:cubicBezTo>
                  <a:pt x="67" y="88"/>
                  <a:pt x="64" y="89"/>
                  <a:pt x="61" y="89"/>
                </a:cubicBezTo>
                <a:cubicBezTo>
                  <a:pt x="59" y="89"/>
                  <a:pt x="57" y="86"/>
                  <a:pt x="57" y="83"/>
                </a:cubicBezTo>
                <a:cubicBezTo>
                  <a:pt x="60" y="64"/>
                  <a:pt x="60" y="48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58" y="41"/>
                  <a:pt x="56" y="42"/>
                  <a:pt x="55" y="42"/>
                </a:cubicBezTo>
                <a:cubicBezTo>
                  <a:pt x="53" y="43"/>
                  <a:pt x="51" y="43"/>
                  <a:pt x="49" y="43"/>
                </a:cubicBezTo>
                <a:cubicBezTo>
                  <a:pt x="48" y="43"/>
                  <a:pt x="47" y="43"/>
                  <a:pt x="47" y="43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9"/>
                  <a:pt x="44" y="91"/>
                  <a:pt x="42" y="91"/>
                </a:cubicBezTo>
                <a:cubicBezTo>
                  <a:pt x="39" y="91"/>
                  <a:pt x="37" y="89"/>
                  <a:pt x="37" y="86"/>
                </a:cubicBezTo>
                <a:cubicBezTo>
                  <a:pt x="37" y="41"/>
                  <a:pt x="37" y="41"/>
                  <a:pt x="37" y="41"/>
                </a:cubicBezTo>
                <a:cubicBezTo>
                  <a:pt x="35" y="42"/>
                  <a:pt x="33" y="43"/>
                  <a:pt x="30" y="43"/>
                </a:cubicBezTo>
                <a:cubicBezTo>
                  <a:pt x="30" y="43"/>
                  <a:pt x="29" y="43"/>
                  <a:pt x="28" y="43"/>
                </a:cubicBezTo>
                <a:cubicBezTo>
                  <a:pt x="27" y="43"/>
                  <a:pt x="25" y="43"/>
                  <a:pt x="24" y="42"/>
                </a:cubicBezTo>
                <a:cubicBezTo>
                  <a:pt x="23" y="52"/>
                  <a:pt x="24" y="66"/>
                  <a:pt x="26" y="83"/>
                </a:cubicBezTo>
                <a:cubicBezTo>
                  <a:pt x="26" y="86"/>
                  <a:pt x="25" y="89"/>
                  <a:pt x="22" y="89"/>
                </a:cubicBezTo>
                <a:cubicBezTo>
                  <a:pt x="19" y="89"/>
                  <a:pt x="17" y="88"/>
                  <a:pt x="16" y="85"/>
                </a:cubicBezTo>
                <a:cubicBezTo>
                  <a:pt x="13" y="63"/>
                  <a:pt x="13" y="45"/>
                  <a:pt x="14" y="37"/>
                </a:cubicBezTo>
                <a:cubicBezTo>
                  <a:pt x="14" y="36"/>
                  <a:pt x="14" y="36"/>
                  <a:pt x="14" y="36"/>
                </a:cubicBezTo>
                <a:cubicBezTo>
                  <a:pt x="12" y="37"/>
                  <a:pt x="11" y="37"/>
                  <a:pt x="9" y="37"/>
                </a:cubicBezTo>
                <a:cubicBezTo>
                  <a:pt x="8" y="37"/>
                  <a:pt x="6" y="37"/>
                  <a:pt x="5" y="36"/>
                </a:cubicBezTo>
                <a:cubicBezTo>
                  <a:pt x="5" y="49"/>
                  <a:pt x="6" y="68"/>
                  <a:pt x="11" y="92"/>
                </a:cubicBezTo>
                <a:cubicBezTo>
                  <a:pt x="11" y="96"/>
                  <a:pt x="25" y="100"/>
                  <a:pt x="42" y="100"/>
                </a:cubicBezTo>
                <a:cubicBezTo>
                  <a:pt x="58" y="100"/>
                  <a:pt x="72" y="96"/>
                  <a:pt x="72" y="92"/>
                </a:cubicBezTo>
                <a:cubicBezTo>
                  <a:pt x="72" y="91"/>
                  <a:pt x="72" y="90"/>
                  <a:pt x="73" y="89"/>
                </a:cubicBezTo>
                <a:cubicBezTo>
                  <a:pt x="75" y="88"/>
                  <a:pt x="78" y="87"/>
                  <a:pt x="80" y="86"/>
                </a:cubicBezTo>
                <a:cubicBezTo>
                  <a:pt x="85" y="83"/>
                  <a:pt x="88" y="79"/>
                  <a:pt x="91" y="74"/>
                </a:cubicBezTo>
                <a:cubicBezTo>
                  <a:pt x="94" y="69"/>
                  <a:pt x="95" y="64"/>
                  <a:pt x="96" y="59"/>
                </a:cubicBezTo>
                <a:cubicBezTo>
                  <a:pt x="97" y="55"/>
                  <a:pt x="99" y="50"/>
                  <a:pt x="99" y="44"/>
                </a:cubicBezTo>
                <a:cubicBezTo>
                  <a:pt x="99" y="41"/>
                  <a:pt x="98" y="37"/>
                  <a:pt x="96" y="34"/>
                </a:cubicBezTo>
                <a:close/>
                <a:moveTo>
                  <a:pt x="87" y="56"/>
                </a:moveTo>
                <a:cubicBezTo>
                  <a:pt x="85" y="62"/>
                  <a:pt x="83" y="69"/>
                  <a:pt x="80" y="73"/>
                </a:cubicBezTo>
                <a:cubicBezTo>
                  <a:pt x="79" y="75"/>
                  <a:pt x="77" y="77"/>
                  <a:pt x="75" y="78"/>
                </a:cubicBezTo>
                <a:cubicBezTo>
                  <a:pt x="78" y="63"/>
                  <a:pt x="78" y="51"/>
                  <a:pt x="78" y="41"/>
                </a:cubicBezTo>
                <a:cubicBezTo>
                  <a:pt x="79" y="40"/>
                  <a:pt x="79" y="39"/>
                  <a:pt x="80" y="39"/>
                </a:cubicBezTo>
                <a:cubicBezTo>
                  <a:pt x="81" y="38"/>
                  <a:pt x="83" y="37"/>
                  <a:pt x="84" y="37"/>
                </a:cubicBezTo>
                <a:cubicBezTo>
                  <a:pt x="84" y="37"/>
                  <a:pt x="84" y="37"/>
                  <a:pt x="84" y="37"/>
                </a:cubicBezTo>
                <a:cubicBezTo>
                  <a:pt x="86" y="37"/>
                  <a:pt x="86" y="37"/>
                  <a:pt x="87" y="38"/>
                </a:cubicBezTo>
                <a:cubicBezTo>
                  <a:pt x="87" y="38"/>
                  <a:pt x="88" y="39"/>
                  <a:pt x="88" y="40"/>
                </a:cubicBezTo>
                <a:cubicBezTo>
                  <a:pt x="89" y="41"/>
                  <a:pt x="89" y="42"/>
                  <a:pt x="89" y="44"/>
                </a:cubicBezTo>
                <a:cubicBezTo>
                  <a:pt x="89" y="48"/>
                  <a:pt x="88" y="53"/>
                  <a:pt x="87" y="56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6" name="Freeform 441">
            <a:extLst>
              <a:ext uri="{FF2B5EF4-FFF2-40B4-BE49-F238E27FC236}">
                <a16:creationId xmlns:a16="http://schemas.microsoft.com/office/drawing/2014/main" id="{7D5D46B5-E138-46A4-865B-F5ACE17C9A56}"/>
              </a:ext>
            </a:extLst>
          </p:cNvPr>
          <p:cNvSpPr>
            <a:spLocks noEditPoints="1"/>
          </p:cNvSpPr>
          <p:nvPr/>
        </p:nvSpPr>
        <p:spPr bwMode="auto">
          <a:xfrm>
            <a:off x="1884363" y="3508375"/>
            <a:ext cx="444500" cy="544513"/>
          </a:xfrm>
          <a:custGeom>
            <a:avLst/>
            <a:gdLst>
              <a:gd name="T0" fmla="*/ 2147483647 w 81"/>
              <a:gd name="T1" fmla="*/ 2147483647 h 99"/>
              <a:gd name="T2" fmla="*/ 2147483647 w 81"/>
              <a:gd name="T3" fmla="*/ 2147483647 h 99"/>
              <a:gd name="T4" fmla="*/ 2147483647 w 81"/>
              <a:gd name="T5" fmla="*/ 2147483647 h 99"/>
              <a:gd name="T6" fmla="*/ 2147483647 w 81"/>
              <a:gd name="T7" fmla="*/ 2147483647 h 99"/>
              <a:gd name="T8" fmla="*/ 2147483647 w 81"/>
              <a:gd name="T9" fmla="*/ 2147483647 h 99"/>
              <a:gd name="T10" fmla="*/ 2147483647 w 81"/>
              <a:gd name="T11" fmla="*/ 2147483647 h 99"/>
              <a:gd name="T12" fmla="*/ 2147483647 w 81"/>
              <a:gd name="T13" fmla="*/ 2147483647 h 99"/>
              <a:gd name="T14" fmla="*/ 2147483647 w 81"/>
              <a:gd name="T15" fmla="*/ 2147483647 h 99"/>
              <a:gd name="T16" fmla="*/ 2147483647 w 81"/>
              <a:gd name="T17" fmla="*/ 2147483647 h 99"/>
              <a:gd name="T18" fmla="*/ 2147483647 w 81"/>
              <a:gd name="T19" fmla="*/ 2147483647 h 99"/>
              <a:gd name="T20" fmla="*/ 2147483647 w 81"/>
              <a:gd name="T21" fmla="*/ 2147483647 h 99"/>
              <a:gd name="T22" fmla="*/ 2147483647 w 81"/>
              <a:gd name="T23" fmla="*/ 2147483647 h 99"/>
              <a:gd name="T24" fmla="*/ 2147483647 w 81"/>
              <a:gd name="T25" fmla="*/ 2147483647 h 99"/>
              <a:gd name="T26" fmla="*/ 2147483647 w 81"/>
              <a:gd name="T27" fmla="*/ 2147483647 h 99"/>
              <a:gd name="T28" fmla="*/ 2147483647 w 81"/>
              <a:gd name="T29" fmla="*/ 2147483647 h 99"/>
              <a:gd name="T30" fmla="*/ 2147483647 w 81"/>
              <a:gd name="T31" fmla="*/ 2147483647 h 99"/>
              <a:gd name="T32" fmla="*/ 2147483647 w 81"/>
              <a:gd name="T33" fmla="*/ 2147483647 h 99"/>
              <a:gd name="T34" fmla="*/ 2147483647 w 81"/>
              <a:gd name="T35" fmla="*/ 2147483647 h 99"/>
              <a:gd name="T36" fmla="*/ 2147483647 w 81"/>
              <a:gd name="T37" fmla="*/ 2147483647 h 99"/>
              <a:gd name="T38" fmla="*/ 2147483647 w 81"/>
              <a:gd name="T39" fmla="*/ 2147483647 h 99"/>
              <a:gd name="T40" fmla="*/ 2147483647 w 81"/>
              <a:gd name="T41" fmla="*/ 2147483647 h 99"/>
              <a:gd name="T42" fmla="*/ 2147483647 w 81"/>
              <a:gd name="T43" fmla="*/ 2147483647 h 99"/>
              <a:gd name="T44" fmla="*/ 2147483647 w 81"/>
              <a:gd name="T45" fmla="*/ 2147483647 h 99"/>
              <a:gd name="T46" fmla="*/ 2147483647 w 81"/>
              <a:gd name="T47" fmla="*/ 2147483647 h 99"/>
              <a:gd name="T48" fmla="*/ 2147483647 w 81"/>
              <a:gd name="T49" fmla="*/ 2147483647 h 99"/>
              <a:gd name="T50" fmla="*/ 2147483647 w 81"/>
              <a:gd name="T51" fmla="*/ 2147483647 h 99"/>
              <a:gd name="T52" fmla="*/ 2147483647 w 81"/>
              <a:gd name="T53" fmla="*/ 2147483647 h 99"/>
              <a:gd name="T54" fmla="*/ 2147483647 w 81"/>
              <a:gd name="T55" fmla="*/ 2147483647 h 99"/>
              <a:gd name="T56" fmla="*/ 2147483647 w 81"/>
              <a:gd name="T57" fmla="*/ 2147483647 h 99"/>
              <a:gd name="T58" fmla="*/ 2147483647 w 81"/>
              <a:gd name="T59" fmla="*/ 2147483647 h 99"/>
              <a:gd name="T60" fmla="*/ 2147483647 w 81"/>
              <a:gd name="T61" fmla="*/ 2147483647 h 99"/>
              <a:gd name="T62" fmla="*/ 2147483647 w 81"/>
              <a:gd name="T63" fmla="*/ 2147483647 h 99"/>
              <a:gd name="T64" fmla="*/ 2147483647 w 81"/>
              <a:gd name="T65" fmla="*/ 2147483647 h 99"/>
              <a:gd name="T66" fmla="*/ 2147483647 w 81"/>
              <a:gd name="T67" fmla="*/ 2147483647 h 99"/>
              <a:gd name="T68" fmla="*/ 2147483647 w 81"/>
              <a:gd name="T69" fmla="*/ 2147483647 h 99"/>
              <a:gd name="T70" fmla="*/ 2147483647 w 81"/>
              <a:gd name="T71" fmla="*/ 2147483647 h 99"/>
              <a:gd name="T72" fmla="*/ 2147483647 w 81"/>
              <a:gd name="T73" fmla="*/ 2147483647 h 99"/>
              <a:gd name="T74" fmla="*/ 2147483647 w 81"/>
              <a:gd name="T75" fmla="*/ 2147483647 h 99"/>
              <a:gd name="T76" fmla="*/ 2147483647 w 81"/>
              <a:gd name="T77" fmla="*/ 2147483647 h 99"/>
              <a:gd name="T78" fmla="*/ 2147483647 w 81"/>
              <a:gd name="T79" fmla="*/ 2147483647 h 99"/>
              <a:gd name="T80" fmla="*/ 2147483647 w 81"/>
              <a:gd name="T81" fmla="*/ 2147483647 h 99"/>
              <a:gd name="T82" fmla="*/ 2147483647 w 81"/>
              <a:gd name="T83" fmla="*/ 2147483647 h 99"/>
              <a:gd name="T84" fmla="*/ 2147483647 w 81"/>
              <a:gd name="T85" fmla="*/ 2147483647 h 99"/>
              <a:gd name="T86" fmla="*/ 2147483647 w 81"/>
              <a:gd name="T87" fmla="*/ 2147483647 h 99"/>
              <a:gd name="T88" fmla="*/ 2147483647 w 81"/>
              <a:gd name="T89" fmla="*/ 2147483647 h 99"/>
              <a:gd name="T90" fmla="*/ 2147483647 w 81"/>
              <a:gd name="T91" fmla="*/ 2147483647 h 99"/>
              <a:gd name="T92" fmla="*/ 2147483647 w 81"/>
              <a:gd name="T93" fmla="*/ 2147483647 h 99"/>
              <a:gd name="T94" fmla="*/ 2147483647 w 81"/>
              <a:gd name="T95" fmla="*/ 2147483647 h 99"/>
              <a:gd name="T96" fmla="*/ 2147483647 w 81"/>
              <a:gd name="T97" fmla="*/ 2147483647 h 99"/>
              <a:gd name="T98" fmla="*/ 2147483647 w 81"/>
              <a:gd name="T99" fmla="*/ 2147483647 h 99"/>
              <a:gd name="T100" fmla="*/ 2147483647 w 81"/>
              <a:gd name="T101" fmla="*/ 2147483647 h 99"/>
              <a:gd name="T102" fmla="*/ 2147483647 w 81"/>
              <a:gd name="T103" fmla="*/ 2147483647 h 99"/>
              <a:gd name="T104" fmla="*/ 2147483647 w 81"/>
              <a:gd name="T105" fmla="*/ 2147483647 h 99"/>
              <a:gd name="T106" fmla="*/ 2147483647 w 81"/>
              <a:gd name="T107" fmla="*/ 2147483647 h 99"/>
              <a:gd name="T108" fmla="*/ 2147483647 w 81"/>
              <a:gd name="T109" fmla="*/ 2147483647 h 99"/>
              <a:gd name="T110" fmla="*/ 2147483647 w 81"/>
              <a:gd name="T111" fmla="*/ 2147483647 h 99"/>
              <a:gd name="T112" fmla="*/ 2147483647 w 81"/>
              <a:gd name="T113" fmla="*/ 2147483647 h 99"/>
              <a:gd name="T114" fmla="*/ 2147483647 w 81"/>
              <a:gd name="T115" fmla="*/ 2147483647 h 99"/>
              <a:gd name="T116" fmla="*/ 2147483647 w 81"/>
              <a:gd name="T117" fmla="*/ 2147483647 h 99"/>
              <a:gd name="T118" fmla="*/ 2147483647 w 81"/>
              <a:gd name="T119" fmla="*/ 2147483647 h 99"/>
              <a:gd name="T120" fmla="*/ 2147483647 w 81"/>
              <a:gd name="T121" fmla="*/ 2147483647 h 99"/>
              <a:gd name="T122" fmla="*/ 2147483647 w 81"/>
              <a:gd name="T123" fmla="*/ 2147483647 h 99"/>
              <a:gd name="T124" fmla="*/ 2147483647 w 81"/>
              <a:gd name="T125" fmla="*/ 2147483647 h 9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1" h="99">
                <a:moveTo>
                  <a:pt x="53" y="40"/>
                </a:moveTo>
                <a:cubicBezTo>
                  <a:pt x="53" y="40"/>
                  <a:pt x="53" y="40"/>
                  <a:pt x="54" y="40"/>
                </a:cubicBezTo>
                <a:cubicBezTo>
                  <a:pt x="55" y="38"/>
                  <a:pt x="56" y="36"/>
                  <a:pt x="57" y="34"/>
                </a:cubicBezTo>
                <a:cubicBezTo>
                  <a:pt x="58" y="31"/>
                  <a:pt x="59" y="29"/>
                  <a:pt x="59" y="27"/>
                </a:cubicBezTo>
                <a:cubicBezTo>
                  <a:pt x="58" y="27"/>
                  <a:pt x="58" y="27"/>
                  <a:pt x="57" y="27"/>
                </a:cubicBezTo>
                <a:cubicBezTo>
                  <a:pt x="57" y="29"/>
                  <a:pt x="56" y="31"/>
                  <a:pt x="55" y="33"/>
                </a:cubicBezTo>
                <a:cubicBezTo>
                  <a:pt x="55" y="36"/>
                  <a:pt x="54" y="38"/>
                  <a:pt x="53" y="40"/>
                </a:cubicBezTo>
                <a:close/>
                <a:moveTo>
                  <a:pt x="50" y="45"/>
                </a:moveTo>
                <a:cubicBezTo>
                  <a:pt x="51" y="44"/>
                  <a:pt x="52" y="43"/>
                  <a:pt x="53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1" y="43"/>
                  <a:pt x="50" y="44"/>
                  <a:pt x="50" y="45"/>
                </a:cubicBezTo>
                <a:close/>
                <a:moveTo>
                  <a:pt x="41" y="16"/>
                </a:moveTo>
                <a:cubicBezTo>
                  <a:pt x="43" y="14"/>
                  <a:pt x="44" y="12"/>
                  <a:pt x="46" y="10"/>
                </a:cubicBezTo>
                <a:cubicBezTo>
                  <a:pt x="44" y="10"/>
                  <a:pt x="43" y="10"/>
                  <a:pt x="41" y="10"/>
                </a:cubicBezTo>
                <a:cubicBezTo>
                  <a:pt x="40" y="12"/>
                  <a:pt x="39" y="13"/>
                  <a:pt x="38" y="15"/>
                </a:cubicBezTo>
                <a:cubicBezTo>
                  <a:pt x="39" y="15"/>
                  <a:pt x="40" y="16"/>
                  <a:pt x="41" y="16"/>
                </a:cubicBezTo>
                <a:close/>
                <a:moveTo>
                  <a:pt x="57" y="17"/>
                </a:moveTo>
                <a:cubicBezTo>
                  <a:pt x="56" y="15"/>
                  <a:pt x="55" y="14"/>
                  <a:pt x="54" y="13"/>
                </a:cubicBezTo>
                <a:cubicBezTo>
                  <a:pt x="54" y="14"/>
                  <a:pt x="54" y="16"/>
                  <a:pt x="54" y="17"/>
                </a:cubicBezTo>
                <a:cubicBezTo>
                  <a:pt x="55" y="17"/>
                  <a:pt x="56" y="17"/>
                  <a:pt x="57" y="17"/>
                </a:cubicBezTo>
                <a:close/>
                <a:moveTo>
                  <a:pt x="41" y="50"/>
                </a:moveTo>
                <a:cubicBezTo>
                  <a:pt x="42" y="49"/>
                  <a:pt x="43" y="49"/>
                  <a:pt x="44" y="48"/>
                </a:cubicBezTo>
                <a:cubicBezTo>
                  <a:pt x="44" y="48"/>
                  <a:pt x="43" y="48"/>
                  <a:pt x="43" y="47"/>
                </a:cubicBezTo>
                <a:cubicBezTo>
                  <a:pt x="42" y="48"/>
                  <a:pt x="42" y="49"/>
                  <a:pt x="41" y="50"/>
                </a:cubicBezTo>
                <a:close/>
                <a:moveTo>
                  <a:pt x="44" y="17"/>
                </a:moveTo>
                <a:cubicBezTo>
                  <a:pt x="45" y="17"/>
                  <a:pt x="46" y="17"/>
                  <a:pt x="46" y="17"/>
                </a:cubicBezTo>
                <a:cubicBezTo>
                  <a:pt x="47" y="15"/>
                  <a:pt x="47" y="13"/>
                  <a:pt x="47" y="11"/>
                </a:cubicBezTo>
                <a:cubicBezTo>
                  <a:pt x="45" y="13"/>
                  <a:pt x="44" y="15"/>
                  <a:pt x="43" y="17"/>
                </a:cubicBezTo>
                <a:cubicBezTo>
                  <a:pt x="43" y="17"/>
                  <a:pt x="44" y="17"/>
                  <a:pt x="44" y="17"/>
                </a:cubicBezTo>
                <a:close/>
                <a:moveTo>
                  <a:pt x="38" y="44"/>
                </a:moveTo>
                <a:cubicBezTo>
                  <a:pt x="37" y="46"/>
                  <a:pt x="35" y="48"/>
                  <a:pt x="34" y="50"/>
                </a:cubicBezTo>
                <a:cubicBezTo>
                  <a:pt x="35" y="50"/>
                  <a:pt x="37" y="50"/>
                  <a:pt x="38" y="50"/>
                </a:cubicBezTo>
                <a:cubicBezTo>
                  <a:pt x="39" y="49"/>
                  <a:pt x="41" y="48"/>
                  <a:pt x="41" y="46"/>
                </a:cubicBezTo>
                <a:cubicBezTo>
                  <a:pt x="40" y="46"/>
                  <a:pt x="39" y="45"/>
                  <a:pt x="38" y="44"/>
                </a:cubicBezTo>
                <a:close/>
                <a:moveTo>
                  <a:pt x="51" y="26"/>
                </a:moveTo>
                <a:cubicBezTo>
                  <a:pt x="52" y="23"/>
                  <a:pt x="52" y="21"/>
                  <a:pt x="52" y="19"/>
                </a:cubicBezTo>
                <a:cubicBezTo>
                  <a:pt x="51" y="19"/>
                  <a:pt x="49" y="19"/>
                  <a:pt x="48" y="19"/>
                </a:cubicBezTo>
                <a:cubicBezTo>
                  <a:pt x="47" y="21"/>
                  <a:pt x="47" y="23"/>
                  <a:pt x="47" y="25"/>
                </a:cubicBezTo>
                <a:cubicBezTo>
                  <a:pt x="48" y="26"/>
                  <a:pt x="50" y="26"/>
                  <a:pt x="51" y="26"/>
                </a:cubicBezTo>
                <a:close/>
                <a:moveTo>
                  <a:pt x="57" y="18"/>
                </a:moveTo>
                <a:cubicBezTo>
                  <a:pt x="56" y="19"/>
                  <a:pt x="55" y="19"/>
                  <a:pt x="54" y="19"/>
                </a:cubicBezTo>
                <a:cubicBezTo>
                  <a:pt x="54" y="21"/>
                  <a:pt x="54" y="23"/>
                  <a:pt x="53" y="26"/>
                </a:cubicBezTo>
                <a:cubicBezTo>
                  <a:pt x="54" y="26"/>
                  <a:pt x="55" y="26"/>
                  <a:pt x="56" y="26"/>
                </a:cubicBezTo>
                <a:cubicBezTo>
                  <a:pt x="56" y="23"/>
                  <a:pt x="57" y="21"/>
                  <a:pt x="57" y="18"/>
                </a:cubicBezTo>
                <a:close/>
                <a:moveTo>
                  <a:pt x="52" y="17"/>
                </a:moveTo>
                <a:cubicBezTo>
                  <a:pt x="53" y="15"/>
                  <a:pt x="52" y="14"/>
                  <a:pt x="52" y="12"/>
                </a:cubicBezTo>
                <a:cubicBezTo>
                  <a:pt x="51" y="11"/>
                  <a:pt x="50" y="11"/>
                  <a:pt x="48" y="10"/>
                </a:cubicBezTo>
                <a:cubicBezTo>
                  <a:pt x="48" y="13"/>
                  <a:pt x="48" y="15"/>
                  <a:pt x="48" y="17"/>
                </a:cubicBezTo>
                <a:cubicBezTo>
                  <a:pt x="49" y="17"/>
                  <a:pt x="51" y="17"/>
                  <a:pt x="52" y="17"/>
                </a:cubicBezTo>
                <a:close/>
                <a:moveTo>
                  <a:pt x="49" y="38"/>
                </a:moveTo>
                <a:cubicBezTo>
                  <a:pt x="50" y="38"/>
                  <a:pt x="50" y="38"/>
                  <a:pt x="51" y="39"/>
                </a:cubicBezTo>
                <a:cubicBezTo>
                  <a:pt x="52" y="37"/>
                  <a:pt x="53" y="35"/>
                  <a:pt x="54" y="33"/>
                </a:cubicBezTo>
                <a:cubicBezTo>
                  <a:pt x="54" y="31"/>
                  <a:pt x="55" y="29"/>
                  <a:pt x="55" y="28"/>
                </a:cubicBezTo>
                <a:cubicBezTo>
                  <a:pt x="54" y="28"/>
                  <a:pt x="54" y="28"/>
                  <a:pt x="53" y="28"/>
                </a:cubicBezTo>
                <a:cubicBezTo>
                  <a:pt x="52" y="29"/>
                  <a:pt x="52" y="31"/>
                  <a:pt x="51" y="32"/>
                </a:cubicBezTo>
                <a:cubicBezTo>
                  <a:pt x="50" y="34"/>
                  <a:pt x="50" y="36"/>
                  <a:pt x="49" y="38"/>
                </a:cubicBezTo>
                <a:close/>
                <a:moveTo>
                  <a:pt x="48" y="39"/>
                </a:moveTo>
                <a:cubicBezTo>
                  <a:pt x="47" y="42"/>
                  <a:pt x="46" y="44"/>
                  <a:pt x="44" y="46"/>
                </a:cubicBezTo>
                <a:cubicBezTo>
                  <a:pt x="45" y="46"/>
                  <a:pt x="45" y="47"/>
                  <a:pt x="46" y="47"/>
                </a:cubicBezTo>
                <a:cubicBezTo>
                  <a:pt x="48" y="45"/>
                  <a:pt x="49" y="43"/>
                  <a:pt x="50" y="41"/>
                </a:cubicBezTo>
                <a:cubicBezTo>
                  <a:pt x="50" y="40"/>
                  <a:pt x="49" y="40"/>
                  <a:pt x="48" y="39"/>
                </a:cubicBezTo>
                <a:close/>
                <a:moveTo>
                  <a:pt x="42" y="35"/>
                </a:moveTo>
                <a:cubicBezTo>
                  <a:pt x="42" y="33"/>
                  <a:pt x="43" y="32"/>
                  <a:pt x="43" y="31"/>
                </a:cubicBezTo>
                <a:cubicBezTo>
                  <a:pt x="44" y="29"/>
                  <a:pt x="44" y="28"/>
                  <a:pt x="45" y="27"/>
                </a:cubicBezTo>
                <a:cubicBezTo>
                  <a:pt x="43" y="27"/>
                  <a:pt x="42" y="27"/>
                  <a:pt x="41" y="26"/>
                </a:cubicBezTo>
                <a:cubicBezTo>
                  <a:pt x="40" y="26"/>
                  <a:pt x="39" y="26"/>
                  <a:pt x="38" y="26"/>
                </a:cubicBezTo>
                <a:cubicBezTo>
                  <a:pt x="37" y="27"/>
                  <a:pt x="37" y="28"/>
                  <a:pt x="36" y="29"/>
                </a:cubicBezTo>
                <a:cubicBezTo>
                  <a:pt x="36" y="30"/>
                  <a:pt x="35" y="31"/>
                  <a:pt x="35" y="33"/>
                </a:cubicBezTo>
                <a:cubicBezTo>
                  <a:pt x="36" y="33"/>
                  <a:pt x="37" y="33"/>
                  <a:pt x="38" y="34"/>
                </a:cubicBezTo>
                <a:cubicBezTo>
                  <a:pt x="39" y="34"/>
                  <a:pt x="41" y="34"/>
                  <a:pt x="42" y="35"/>
                </a:cubicBezTo>
                <a:close/>
                <a:moveTo>
                  <a:pt x="35" y="43"/>
                </a:moveTo>
                <a:cubicBezTo>
                  <a:pt x="34" y="43"/>
                  <a:pt x="34" y="43"/>
                  <a:pt x="33" y="43"/>
                </a:cubicBezTo>
                <a:cubicBezTo>
                  <a:pt x="33" y="45"/>
                  <a:pt x="33" y="46"/>
                  <a:pt x="33" y="48"/>
                </a:cubicBezTo>
                <a:cubicBezTo>
                  <a:pt x="34" y="47"/>
                  <a:pt x="35" y="45"/>
                  <a:pt x="36" y="44"/>
                </a:cubicBezTo>
                <a:cubicBezTo>
                  <a:pt x="36" y="44"/>
                  <a:pt x="35" y="43"/>
                  <a:pt x="35" y="43"/>
                </a:cubicBezTo>
                <a:close/>
                <a:moveTo>
                  <a:pt x="49" y="32"/>
                </a:moveTo>
                <a:cubicBezTo>
                  <a:pt x="50" y="31"/>
                  <a:pt x="51" y="29"/>
                  <a:pt x="51" y="28"/>
                </a:cubicBezTo>
                <a:cubicBezTo>
                  <a:pt x="49" y="27"/>
                  <a:pt x="48" y="27"/>
                  <a:pt x="46" y="27"/>
                </a:cubicBezTo>
                <a:cubicBezTo>
                  <a:pt x="46" y="28"/>
                  <a:pt x="45" y="30"/>
                  <a:pt x="45" y="31"/>
                </a:cubicBezTo>
                <a:cubicBezTo>
                  <a:pt x="44" y="32"/>
                  <a:pt x="44" y="34"/>
                  <a:pt x="43" y="35"/>
                </a:cubicBezTo>
                <a:cubicBezTo>
                  <a:pt x="45" y="36"/>
                  <a:pt x="46" y="36"/>
                  <a:pt x="47" y="37"/>
                </a:cubicBezTo>
                <a:cubicBezTo>
                  <a:pt x="48" y="35"/>
                  <a:pt x="49" y="34"/>
                  <a:pt x="49" y="32"/>
                </a:cubicBezTo>
                <a:close/>
                <a:moveTo>
                  <a:pt x="33" y="41"/>
                </a:moveTo>
                <a:cubicBezTo>
                  <a:pt x="34" y="41"/>
                  <a:pt x="35" y="41"/>
                  <a:pt x="35" y="41"/>
                </a:cubicBezTo>
                <a:cubicBezTo>
                  <a:pt x="36" y="42"/>
                  <a:pt x="37" y="42"/>
                  <a:pt x="37" y="42"/>
                </a:cubicBezTo>
                <a:cubicBezTo>
                  <a:pt x="39" y="40"/>
                  <a:pt x="40" y="38"/>
                  <a:pt x="41" y="36"/>
                </a:cubicBezTo>
                <a:cubicBezTo>
                  <a:pt x="40" y="36"/>
                  <a:pt x="39" y="36"/>
                  <a:pt x="38" y="35"/>
                </a:cubicBezTo>
                <a:cubicBezTo>
                  <a:pt x="37" y="35"/>
                  <a:pt x="36" y="35"/>
                  <a:pt x="35" y="35"/>
                </a:cubicBezTo>
                <a:cubicBezTo>
                  <a:pt x="34" y="37"/>
                  <a:pt x="34" y="39"/>
                  <a:pt x="33" y="41"/>
                </a:cubicBezTo>
                <a:close/>
                <a:moveTo>
                  <a:pt x="28" y="46"/>
                </a:moveTo>
                <a:cubicBezTo>
                  <a:pt x="29" y="47"/>
                  <a:pt x="30" y="48"/>
                  <a:pt x="31" y="49"/>
                </a:cubicBezTo>
                <a:cubicBezTo>
                  <a:pt x="31" y="47"/>
                  <a:pt x="32" y="45"/>
                  <a:pt x="32" y="42"/>
                </a:cubicBezTo>
                <a:cubicBezTo>
                  <a:pt x="30" y="42"/>
                  <a:pt x="29" y="42"/>
                  <a:pt x="28" y="42"/>
                </a:cubicBezTo>
                <a:cubicBezTo>
                  <a:pt x="28" y="43"/>
                  <a:pt x="28" y="45"/>
                  <a:pt x="28" y="46"/>
                </a:cubicBezTo>
                <a:close/>
                <a:moveTo>
                  <a:pt x="47" y="39"/>
                </a:moveTo>
                <a:cubicBezTo>
                  <a:pt x="45" y="38"/>
                  <a:pt x="44" y="37"/>
                  <a:pt x="42" y="37"/>
                </a:cubicBezTo>
                <a:cubicBezTo>
                  <a:pt x="41" y="39"/>
                  <a:pt x="40" y="41"/>
                  <a:pt x="39" y="43"/>
                </a:cubicBezTo>
                <a:cubicBezTo>
                  <a:pt x="40" y="43"/>
                  <a:pt x="41" y="44"/>
                  <a:pt x="43" y="45"/>
                </a:cubicBezTo>
                <a:cubicBezTo>
                  <a:pt x="44" y="43"/>
                  <a:pt x="45" y="41"/>
                  <a:pt x="47" y="39"/>
                </a:cubicBezTo>
                <a:close/>
                <a:moveTo>
                  <a:pt x="29" y="34"/>
                </a:moveTo>
                <a:cubicBezTo>
                  <a:pt x="29" y="36"/>
                  <a:pt x="28" y="38"/>
                  <a:pt x="28" y="40"/>
                </a:cubicBezTo>
                <a:cubicBezTo>
                  <a:pt x="29" y="40"/>
                  <a:pt x="31" y="40"/>
                  <a:pt x="32" y="41"/>
                </a:cubicBezTo>
                <a:cubicBezTo>
                  <a:pt x="32" y="38"/>
                  <a:pt x="33" y="36"/>
                  <a:pt x="33" y="34"/>
                </a:cubicBezTo>
                <a:cubicBezTo>
                  <a:pt x="32" y="34"/>
                  <a:pt x="30" y="34"/>
                  <a:pt x="29" y="34"/>
                </a:cubicBezTo>
                <a:close/>
                <a:moveTo>
                  <a:pt x="28" y="27"/>
                </a:moveTo>
                <a:cubicBezTo>
                  <a:pt x="27" y="29"/>
                  <a:pt x="26" y="30"/>
                  <a:pt x="26" y="32"/>
                </a:cubicBezTo>
                <a:cubicBezTo>
                  <a:pt x="27" y="32"/>
                  <a:pt x="27" y="32"/>
                  <a:pt x="28" y="32"/>
                </a:cubicBezTo>
                <a:cubicBezTo>
                  <a:pt x="29" y="31"/>
                  <a:pt x="29" y="29"/>
                  <a:pt x="30" y="27"/>
                </a:cubicBezTo>
                <a:cubicBezTo>
                  <a:pt x="30" y="26"/>
                  <a:pt x="31" y="25"/>
                  <a:pt x="31" y="23"/>
                </a:cubicBezTo>
                <a:cubicBezTo>
                  <a:pt x="31" y="23"/>
                  <a:pt x="30" y="23"/>
                  <a:pt x="30" y="22"/>
                </a:cubicBezTo>
                <a:cubicBezTo>
                  <a:pt x="29" y="24"/>
                  <a:pt x="28" y="25"/>
                  <a:pt x="28" y="27"/>
                </a:cubicBezTo>
                <a:close/>
                <a:moveTo>
                  <a:pt x="33" y="22"/>
                </a:moveTo>
                <a:cubicBezTo>
                  <a:pt x="35" y="23"/>
                  <a:pt x="36" y="23"/>
                  <a:pt x="37" y="23"/>
                </a:cubicBezTo>
                <a:cubicBezTo>
                  <a:pt x="38" y="22"/>
                  <a:pt x="39" y="20"/>
                  <a:pt x="40" y="18"/>
                </a:cubicBezTo>
                <a:cubicBezTo>
                  <a:pt x="39" y="17"/>
                  <a:pt x="38" y="17"/>
                  <a:pt x="37" y="16"/>
                </a:cubicBezTo>
                <a:cubicBezTo>
                  <a:pt x="36" y="18"/>
                  <a:pt x="34" y="20"/>
                  <a:pt x="33" y="22"/>
                </a:cubicBezTo>
                <a:close/>
                <a:moveTo>
                  <a:pt x="42" y="18"/>
                </a:moveTo>
                <a:cubicBezTo>
                  <a:pt x="40" y="20"/>
                  <a:pt x="39" y="22"/>
                  <a:pt x="39" y="24"/>
                </a:cubicBezTo>
                <a:cubicBezTo>
                  <a:pt x="40" y="24"/>
                  <a:pt x="41" y="24"/>
                  <a:pt x="42" y="25"/>
                </a:cubicBezTo>
                <a:cubicBezTo>
                  <a:pt x="43" y="25"/>
                  <a:pt x="44" y="25"/>
                  <a:pt x="45" y="25"/>
                </a:cubicBezTo>
                <a:cubicBezTo>
                  <a:pt x="46" y="23"/>
                  <a:pt x="46" y="21"/>
                  <a:pt x="46" y="19"/>
                </a:cubicBezTo>
                <a:cubicBezTo>
                  <a:pt x="45" y="19"/>
                  <a:pt x="45" y="19"/>
                  <a:pt x="44" y="19"/>
                </a:cubicBezTo>
                <a:cubicBezTo>
                  <a:pt x="43" y="18"/>
                  <a:pt x="42" y="18"/>
                  <a:pt x="42" y="18"/>
                </a:cubicBezTo>
                <a:close/>
                <a:moveTo>
                  <a:pt x="31" y="28"/>
                </a:moveTo>
                <a:cubicBezTo>
                  <a:pt x="30" y="29"/>
                  <a:pt x="30" y="31"/>
                  <a:pt x="29" y="32"/>
                </a:cubicBezTo>
                <a:cubicBezTo>
                  <a:pt x="31" y="32"/>
                  <a:pt x="32" y="32"/>
                  <a:pt x="34" y="33"/>
                </a:cubicBezTo>
                <a:cubicBezTo>
                  <a:pt x="34" y="31"/>
                  <a:pt x="34" y="30"/>
                  <a:pt x="35" y="29"/>
                </a:cubicBezTo>
                <a:cubicBezTo>
                  <a:pt x="35" y="27"/>
                  <a:pt x="36" y="26"/>
                  <a:pt x="36" y="25"/>
                </a:cubicBezTo>
                <a:cubicBezTo>
                  <a:pt x="35" y="25"/>
                  <a:pt x="34" y="24"/>
                  <a:pt x="33" y="24"/>
                </a:cubicBezTo>
                <a:cubicBezTo>
                  <a:pt x="32" y="25"/>
                  <a:pt x="31" y="26"/>
                  <a:pt x="31" y="28"/>
                </a:cubicBezTo>
                <a:close/>
                <a:moveTo>
                  <a:pt x="58" y="21"/>
                </a:moveTo>
                <a:cubicBezTo>
                  <a:pt x="58" y="22"/>
                  <a:pt x="58" y="24"/>
                  <a:pt x="58" y="26"/>
                </a:cubicBezTo>
                <a:cubicBezTo>
                  <a:pt x="58" y="25"/>
                  <a:pt x="58" y="25"/>
                  <a:pt x="59" y="25"/>
                </a:cubicBezTo>
                <a:cubicBezTo>
                  <a:pt x="59" y="24"/>
                  <a:pt x="59" y="22"/>
                  <a:pt x="58" y="21"/>
                </a:cubicBezTo>
                <a:close/>
                <a:moveTo>
                  <a:pt x="29" y="65"/>
                </a:moveTo>
                <a:cubicBezTo>
                  <a:pt x="29" y="65"/>
                  <a:pt x="29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7"/>
                  <a:pt x="27" y="67"/>
                  <a:pt x="27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8" y="67"/>
                  <a:pt x="29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6"/>
                  <a:pt x="29" y="66"/>
                  <a:pt x="29" y="66"/>
                </a:cubicBezTo>
                <a:cubicBezTo>
                  <a:pt x="29" y="66"/>
                  <a:pt x="29" y="66"/>
                  <a:pt x="29" y="65"/>
                </a:cubicBezTo>
                <a:close/>
                <a:moveTo>
                  <a:pt x="15" y="62"/>
                </a:moveTo>
                <a:cubicBezTo>
                  <a:pt x="15" y="59"/>
                  <a:pt x="15" y="59"/>
                  <a:pt x="15" y="59"/>
                </a:cubicBezTo>
                <a:cubicBezTo>
                  <a:pt x="13" y="62"/>
                  <a:pt x="13" y="62"/>
                  <a:pt x="13" y="62"/>
                </a:cubicBezTo>
                <a:lnTo>
                  <a:pt x="15" y="62"/>
                </a:lnTo>
                <a:close/>
                <a:moveTo>
                  <a:pt x="34" y="68"/>
                </a:moveTo>
                <a:cubicBezTo>
                  <a:pt x="34" y="67"/>
                  <a:pt x="33" y="67"/>
                  <a:pt x="33" y="68"/>
                </a:cubicBezTo>
                <a:cubicBezTo>
                  <a:pt x="32" y="68"/>
                  <a:pt x="32" y="68"/>
                  <a:pt x="32" y="69"/>
                </a:cubicBezTo>
                <a:cubicBezTo>
                  <a:pt x="31" y="70"/>
                  <a:pt x="31" y="71"/>
                  <a:pt x="32" y="71"/>
                </a:cubicBezTo>
                <a:cubicBezTo>
                  <a:pt x="32" y="72"/>
                  <a:pt x="32" y="72"/>
                  <a:pt x="32" y="72"/>
                </a:cubicBezTo>
                <a:cubicBezTo>
                  <a:pt x="33" y="73"/>
                  <a:pt x="33" y="73"/>
                  <a:pt x="34" y="72"/>
                </a:cubicBezTo>
                <a:cubicBezTo>
                  <a:pt x="34" y="72"/>
                  <a:pt x="35" y="72"/>
                  <a:pt x="35" y="71"/>
                </a:cubicBezTo>
                <a:cubicBezTo>
                  <a:pt x="35" y="70"/>
                  <a:pt x="35" y="69"/>
                  <a:pt x="35" y="69"/>
                </a:cubicBezTo>
                <a:cubicBezTo>
                  <a:pt x="35" y="68"/>
                  <a:pt x="35" y="68"/>
                  <a:pt x="34" y="68"/>
                </a:cubicBezTo>
                <a:close/>
                <a:moveTo>
                  <a:pt x="41" y="71"/>
                </a:moveTo>
                <a:cubicBezTo>
                  <a:pt x="41" y="71"/>
                  <a:pt x="40" y="70"/>
                  <a:pt x="40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38" y="72"/>
                  <a:pt x="38" y="72"/>
                  <a:pt x="38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2"/>
                  <a:pt x="41" y="72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2"/>
                  <a:pt x="41" y="71"/>
                  <a:pt x="41" y="71"/>
                </a:cubicBezTo>
                <a:cubicBezTo>
                  <a:pt x="41" y="71"/>
                  <a:pt x="41" y="71"/>
                  <a:pt x="41" y="71"/>
                </a:cubicBezTo>
                <a:close/>
                <a:moveTo>
                  <a:pt x="80" y="5"/>
                </a:moveTo>
                <a:cubicBezTo>
                  <a:pt x="77" y="5"/>
                  <a:pt x="77" y="5"/>
                  <a:pt x="77" y="5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7" y="0"/>
                  <a:pt x="27" y="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2"/>
                  <a:pt x="0" y="73"/>
                  <a:pt x="0" y="73"/>
                </a:cubicBezTo>
                <a:cubicBezTo>
                  <a:pt x="44" y="99"/>
                  <a:pt x="44" y="99"/>
                  <a:pt x="44" y="99"/>
                </a:cubicBezTo>
                <a:cubicBezTo>
                  <a:pt x="45" y="99"/>
                  <a:pt x="46" y="99"/>
                  <a:pt x="46" y="98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97"/>
                  <a:pt x="47" y="97"/>
                  <a:pt x="47" y="97"/>
                </a:cubicBezTo>
                <a:cubicBezTo>
                  <a:pt x="48" y="98"/>
                  <a:pt x="49" y="97"/>
                  <a:pt x="49" y="96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6"/>
                  <a:pt x="81" y="5"/>
                  <a:pt x="80" y="5"/>
                </a:cubicBezTo>
                <a:close/>
                <a:moveTo>
                  <a:pt x="24" y="26"/>
                </a:moveTo>
                <a:cubicBezTo>
                  <a:pt x="28" y="15"/>
                  <a:pt x="38" y="7"/>
                  <a:pt x="48" y="8"/>
                </a:cubicBezTo>
                <a:cubicBezTo>
                  <a:pt x="58" y="10"/>
                  <a:pt x="64" y="21"/>
                  <a:pt x="59" y="34"/>
                </a:cubicBezTo>
                <a:cubicBezTo>
                  <a:pt x="54" y="47"/>
                  <a:pt x="42" y="55"/>
                  <a:pt x="32" y="51"/>
                </a:cubicBezTo>
                <a:cubicBezTo>
                  <a:pt x="23" y="48"/>
                  <a:pt x="20" y="37"/>
                  <a:pt x="24" y="26"/>
                </a:cubicBezTo>
                <a:close/>
                <a:moveTo>
                  <a:pt x="9" y="60"/>
                </a:moveTo>
                <a:cubicBezTo>
                  <a:pt x="9" y="62"/>
                  <a:pt x="9" y="62"/>
                  <a:pt x="9" y="62"/>
                </a:cubicBezTo>
                <a:cubicBezTo>
                  <a:pt x="8" y="62"/>
                  <a:pt x="8" y="62"/>
                  <a:pt x="8" y="62"/>
                </a:cubicBezTo>
                <a:cubicBezTo>
                  <a:pt x="10" y="56"/>
                  <a:pt x="10" y="56"/>
                  <a:pt x="10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2" y="56"/>
                  <a:pt x="12" y="57"/>
                  <a:pt x="12" y="57"/>
                </a:cubicBezTo>
                <a:cubicBezTo>
                  <a:pt x="13" y="57"/>
                  <a:pt x="13" y="57"/>
                  <a:pt x="13" y="58"/>
                </a:cubicBezTo>
                <a:cubicBezTo>
                  <a:pt x="13" y="58"/>
                  <a:pt x="13" y="59"/>
                  <a:pt x="13" y="59"/>
                </a:cubicBezTo>
                <a:cubicBezTo>
                  <a:pt x="12" y="59"/>
                  <a:pt x="12" y="60"/>
                  <a:pt x="12" y="60"/>
                </a:cubicBezTo>
                <a:cubicBezTo>
                  <a:pt x="12" y="60"/>
                  <a:pt x="12" y="60"/>
                  <a:pt x="11" y="60"/>
                </a:cubicBezTo>
                <a:cubicBezTo>
                  <a:pt x="11" y="60"/>
                  <a:pt x="11" y="60"/>
                  <a:pt x="11" y="60"/>
                </a:cubicBezTo>
                <a:cubicBezTo>
                  <a:pt x="11" y="60"/>
                  <a:pt x="10" y="60"/>
                  <a:pt x="10" y="60"/>
                </a:cubicBezTo>
                <a:lnTo>
                  <a:pt x="9" y="60"/>
                </a:lnTo>
                <a:close/>
                <a:moveTo>
                  <a:pt x="15" y="65"/>
                </a:moveTo>
                <a:cubicBezTo>
                  <a:pt x="14" y="65"/>
                  <a:pt x="14" y="65"/>
                  <a:pt x="14" y="65"/>
                </a:cubicBezTo>
                <a:cubicBezTo>
                  <a:pt x="14" y="63"/>
                  <a:pt x="14" y="63"/>
                  <a:pt x="14" y="63"/>
                </a:cubicBezTo>
                <a:cubicBezTo>
                  <a:pt x="13" y="62"/>
                  <a:pt x="13" y="62"/>
                  <a:pt x="13" y="62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5" y="58"/>
                  <a:pt x="15" y="58"/>
                  <a:pt x="15" y="58"/>
                </a:cubicBezTo>
                <a:cubicBezTo>
                  <a:pt x="16" y="58"/>
                  <a:pt x="16" y="58"/>
                  <a:pt x="16" y="58"/>
                </a:cubicBezTo>
                <a:lnTo>
                  <a:pt x="15" y="65"/>
                </a:lnTo>
                <a:close/>
                <a:moveTo>
                  <a:pt x="20" y="65"/>
                </a:moveTo>
                <a:cubicBezTo>
                  <a:pt x="20" y="66"/>
                  <a:pt x="20" y="66"/>
                  <a:pt x="19" y="66"/>
                </a:cubicBezTo>
                <a:cubicBezTo>
                  <a:pt x="19" y="67"/>
                  <a:pt x="19" y="67"/>
                  <a:pt x="18" y="67"/>
                </a:cubicBezTo>
                <a:cubicBezTo>
                  <a:pt x="18" y="67"/>
                  <a:pt x="18" y="67"/>
                  <a:pt x="17" y="67"/>
                </a:cubicBezTo>
                <a:cubicBezTo>
                  <a:pt x="17" y="66"/>
                  <a:pt x="16" y="66"/>
                  <a:pt x="16" y="65"/>
                </a:cubicBezTo>
                <a:cubicBezTo>
                  <a:pt x="16" y="65"/>
                  <a:pt x="16" y="64"/>
                  <a:pt x="16" y="63"/>
                </a:cubicBezTo>
                <a:cubicBezTo>
                  <a:pt x="17" y="64"/>
                  <a:pt x="17" y="64"/>
                  <a:pt x="17" y="64"/>
                </a:cubicBezTo>
                <a:cubicBezTo>
                  <a:pt x="17" y="64"/>
                  <a:pt x="17" y="65"/>
                  <a:pt x="17" y="65"/>
                </a:cubicBezTo>
                <a:cubicBezTo>
                  <a:pt x="17" y="65"/>
                  <a:pt x="17" y="65"/>
                  <a:pt x="18" y="66"/>
                </a:cubicBezTo>
                <a:cubicBezTo>
                  <a:pt x="18" y="66"/>
                  <a:pt x="18" y="66"/>
                  <a:pt x="19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8" y="63"/>
                </a:cubicBezTo>
                <a:cubicBezTo>
                  <a:pt x="18" y="63"/>
                  <a:pt x="17" y="63"/>
                  <a:pt x="17" y="62"/>
                </a:cubicBezTo>
                <a:cubicBezTo>
                  <a:pt x="17" y="62"/>
                  <a:pt x="17" y="61"/>
                  <a:pt x="17" y="61"/>
                </a:cubicBezTo>
                <a:cubicBezTo>
                  <a:pt x="18" y="61"/>
                  <a:pt x="18" y="60"/>
                  <a:pt x="18" y="60"/>
                </a:cubicBezTo>
                <a:cubicBezTo>
                  <a:pt x="18" y="60"/>
                  <a:pt x="19" y="60"/>
                  <a:pt x="19" y="60"/>
                </a:cubicBezTo>
                <a:cubicBezTo>
                  <a:pt x="19" y="60"/>
                  <a:pt x="19" y="60"/>
                  <a:pt x="20" y="60"/>
                </a:cubicBezTo>
                <a:cubicBezTo>
                  <a:pt x="20" y="60"/>
                  <a:pt x="21" y="60"/>
                  <a:pt x="21" y="61"/>
                </a:cubicBezTo>
                <a:cubicBezTo>
                  <a:pt x="21" y="61"/>
                  <a:pt x="21" y="62"/>
                  <a:pt x="21" y="63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2"/>
                  <a:pt x="20" y="62"/>
                  <a:pt x="20" y="61"/>
                </a:cubicBezTo>
                <a:cubicBezTo>
                  <a:pt x="20" y="61"/>
                  <a:pt x="20" y="61"/>
                  <a:pt x="19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1"/>
                  <a:pt x="18" y="61"/>
                  <a:pt x="18" y="61"/>
                </a:cubicBezTo>
                <a:cubicBezTo>
                  <a:pt x="18" y="61"/>
                  <a:pt x="18" y="61"/>
                  <a:pt x="18" y="62"/>
                </a:cubicBezTo>
                <a:cubicBezTo>
                  <a:pt x="18" y="62"/>
                  <a:pt x="19" y="62"/>
                  <a:pt x="19" y="62"/>
                </a:cubicBezTo>
                <a:cubicBezTo>
                  <a:pt x="19" y="63"/>
                  <a:pt x="20" y="63"/>
                  <a:pt x="20" y="63"/>
                </a:cubicBezTo>
                <a:cubicBezTo>
                  <a:pt x="20" y="64"/>
                  <a:pt x="20" y="64"/>
                  <a:pt x="20" y="64"/>
                </a:cubicBezTo>
                <a:cubicBezTo>
                  <a:pt x="20" y="65"/>
                  <a:pt x="20" y="65"/>
                  <a:pt x="20" y="65"/>
                </a:cubicBezTo>
                <a:close/>
                <a:moveTo>
                  <a:pt x="24" y="69"/>
                </a:moveTo>
                <a:cubicBezTo>
                  <a:pt x="24" y="69"/>
                  <a:pt x="23" y="69"/>
                  <a:pt x="23" y="69"/>
                </a:cubicBezTo>
                <a:cubicBezTo>
                  <a:pt x="23" y="69"/>
                  <a:pt x="22" y="69"/>
                  <a:pt x="22" y="69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7"/>
                  <a:pt x="20" y="66"/>
                  <a:pt x="21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6"/>
                  <a:pt x="22" y="67"/>
                  <a:pt x="22" y="67"/>
                </a:cubicBezTo>
                <a:cubicBezTo>
                  <a:pt x="22" y="67"/>
                  <a:pt x="22" y="67"/>
                  <a:pt x="22" y="68"/>
                </a:cubicBezTo>
                <a:cubicBezTo>
                  <a:pt x="23" y="68"/>
                  <a:pt x="23" y="68"/>
                  <a:pt x="23" y="68"/>
                </a:cubicBezTo>
                <a:cubicBezTo>
                  <a:pt x="23" y="68"/>
                  <a:pt x="23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67"/>
                  <a:pt x="24" y="66"/>
                  <a:pt x="23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5"/>
                  <a:pt x="22" y="65"/>
                  <a:pt x="22" y="64"/>
                </a:cubicBezTo>
                <a:cubicBezTo>
                  <a:pt x="22" y="64"/>
                  <a:pt x="22" y="63"/>
                  <a:pt x="22" y="63"/>
                </a:cubicBezTo>
                <a:cubicBezTo>
                  <a:pt x="22" y="62"/>
                  <a:pt x="22" y="62"/>
                  <a:pt x="22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5" y="62"/>
                  <a:pt x="25" y="62"/>
                  <a:pt x="26" y="63"/>
                </a:cubicBezTo>
                <a:cubicBezTo>
                  <a:pt x="26" y="63"/>
                  <a:pt x="26" y="64"/>
                  <a:pt x="26" y="65"/>
                </a:cubicBezTo>
                <a:cubicBezTo>
                  <a:pt x="24" y="64"/>
                  <a:pt x="24" y="64"/>
                  <a:pt x="24" y="64"/>
                </a:cubicBezTo>
                <a:cubicBezTo>
                  <a:pt x="25" y="64"/>
                  <a:pt x="25" y="64"/>
                  <a:pt x="24" y="6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3"/>
                  <a:pt x="23" y="63"/>
                  <a:pt x="2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63"/>
                  <a:pt x="23" y="63"/>
                  <a:pt x="23" y="64"/>
                </a:cubicBezTo>
                <a:cubicBezTo>
                  <a:pt x="23" y="64"/>
                  <a:pt x="23" y="64"/>
                  <a:pt x="24" y="65"/>
                </a:cubicBezTo>
                <a:cubicBezTo>
                  <a:pt x="24" y="65"/>
                  <a:pt x="24" y="65"/>
                  <a:pt x="24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5" y="67"/>
                  <a:pt x="25" y="68"/>
                </a:cubicBezTo>
                <a:cubicBezTo>
                  <a:pt x="24" y="68"/>
                  <a:pt x="24" y="68"/>
                  <a:pt x="24" y="69"/>
                </a:cubicBezTo>
                <a:close/>
                <a:moveTo>
                  <a:pt x="29" y="69"/>
                </a:move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8" y="68"/>
                  <a:pt x="27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6" y="71"/>
                  <a:pt x="26" y="71"/>
                  <a:pt x="26" y="71"/>
                </a:cubicBezTo>
                <a:cubicBezTo>
                  <a:pt x="25" y="70"/>
                  <a:pt x="25" y="70"/>
                  <a:pt x="25" y="70"/>
                </a:cubicBezTo>
                <a:cubicBezTo>
                  <a:pt x="27" y="63"/>
                  <a:pt x="27" y="63"/>
                  <a:pt x="27" y="63"/>
                </a:cubicBezTo>
                <a:cubicBezTo>
                  <a:pt x="29" y="64"/>
                  <a:pt x="29" y="64"/>
                  <a:pt x="29" y="64"/>
                </a:cubicBezTo>
                <a:cubicBezTo>
                  <a:pt x="30" y="64"/>
                  <a:pt x="30" y="64"/>
                  <a:pt x="30" y="65"/>
                </a:cubicBezTo>
                <a:cubicBezTo>
                  <a:pt x="30" y="65"/>
                  <a:pt x="31" y="65"/>
                  <a:pt x="31" y="66"/>
                </a:cubicBezTo>
                <a:cubicBezTo>
                  <a:pt x="31" y="66"/>
                  <a:pt x="31" y="67"/>
                  <a:pt x="30" y="67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29" y="69"/>
                  <a:pt x="29" y="69"/>
                </a:cubicBezTo>
                <a:close/>
                <a:moveTo>
                  <a:pt x="34" y="74"/>
                </a:moveTo>
                <a:cubicBezTo>
                  <a:pt x="34" y="74"/>
                  <a:pt x="33" y="74"/>
                  <a:pt x="32" y="74"/>
                </a:cubicBezTo>
                <a:cubicBezTo>
                  <a:pt x="31" y="73"/>
                  <a:pt x="31" y="73"/>
                  <a:pt x="30" y="72"/>
                </a:cubicBezTo>
                <a:cubicBezTo>
                  <a:pt x="30" y="71"/>
                  <a:pt x="30" y="70"/>
                  <a:pt x="31" y="69"/>
                </a:cubicBezTo>
                <a:cubicBezTo>
                  <a:pt x="31" y="68"/>
                  <a:pt x="31" y="68"/>
                  <a:pt x="32" y="67"/>
                </a:cubicBezTo>
                <a:cubicBezTo>
                  <a:pt x="32" y="67"/>
                  <a:pt x="32" y="67"/>
                  <a:pt x="32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4" y="66"/>
                  <a:pt x="34" y="66"/>
                  <a:pt x="35" y="66"/>
                </a:cubicBezTo>
                <a:cubicBezTo>
                  <a:pt x="35" y="67"/>
                  <a:pt x="36" y="67"/>
                  <a:pt x="36" y="68"/>
                </a:cubicBezTo>
                <a:cubicBezTo>
                  <a:pt x="37" y="69"/>
                  <a:pt x="36" y="70"/>
                  <a:pt x="36" y="71"/>
                </a:cubicBezTo>
                <a:cubicBezTo>
                  <a:pt x="36" y="72"/>
                  <a:pt x="35" y="73"/>
                  <a:pt x="34" y="74"/>
                </a:cubicBezTo>
                <a:close/>
                <a:moveTo>
                  <a:pt x="42" y="72"/>
                </a:moveTo>
                <a:cubicBezTo>
                  <a:pt x="42" y="73"/>
                  <a:pt x="42" y="73"/>
                  <a:pt x="41" y="73"/>
                </a:cubicBezTo>
                <a:cubicBezTo>
                  <a:pt x="41" y="74"/>
                  <a:pt x="41" y="74"/>
                  <a:pt x="40" y="74"/>
                </a:cubicBezTo>
                <a:cubicBezTo>
                  <a:pt x="40" y="74"/>
                  <a:pt x="40" y="74"/>
                  <a:pt x="40" y="75"/>
                </a:cubicBezTo>
                <a:cubicBezTo>
                  <a:pt x="41" y="75"/>
                  <a:pt x="41" y="75"/>
                  <a:pt x="41" y="76"/>
                </a:cubicBezTo>
                <a:cubicBezTo>
                  <a:pt x="41" y="78"/>
                  <a:pt x="41" y="78"/>
                  <a:pt x="41" y="78"/>
                </a:cubicBezTo>
                <a:cubicBezTo>
                  <a:pt x="39" y="77"/>
                  <a:pt x="39" y="77"/>
                  <a:pt x="39" y="77"/>
                </a:cubicBezTo>
                <a:cubicBezTo>
                  <a:pt x="39" y="75"/>
                  <a:pt x="39" y="75"/>
                  <a:pt x="39" y="75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3"/>
                  <a:pt x="39" y="73"/>
                </a:cubicBezTo>
                <a:cubicBezTo>
                  <a:pt x="39" y="73"/>
                  <a:pt x="38" y="73"/>
                  <a:pt x="38" y="73"/>
                </a:cubicBezTo>
                <a:cubicBezTo>
                  <a:pt x="38" y="73"/>
                  <a:pt x="38" y="73"/>
                  <a:pt x="38" y="73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5"/>
                  <a:pt x="36" y="75"/>
                  <a:pt x="36" y="75"/>
                </a:cubicBezTo>
                <a:cubicBezTo>
                  <a:pt x="38" y="68"/>
                  <a:pt x="38" y="68"/>
                  <a:pt x="38" y="68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2" y="70"/>
                  <a:pt x="42" y="70"/>
                </a:cubicBezTo>
                <a:cubicBezTo>
                  <a:pt x="42" y="70"/>
                  <a:pt x="42" y="71"/>
                  <a:pt x="43" y="71"/>
                </a:cubicBezTo>
                <a:cubicBezTo>
                  <a:pt x="43" y="71"/>
                  <a:pt x="43" y="72"/>
                  <a:pt x="42" y="72"/>
                </a:cubicBezTo>
                <a:close/>
                <a:moveTo>
                  <a:pt x="46" y="73"/>
                </a:moveTo>
                <a:cubicBezTo>
                  <a:pt x="44" y="79"/>
                  <a:pt x="44" y="79"/>
                  <a:pt x="44" y="79"/>
                </a:cubicBezTo>
                <a:cubicBezTo>
                  <a:pt x="43" y="79"/>
                  <a:pt x="43" y="79"/>
                  <a:pt x="43" y="79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2"/>
                  <a:pt x="43" y="72"/>
                  <a:pt x="43" y="72"/>
                </a:cubicBezTo>
                <a:cubicBezTo>
                  <a:pt x="44" y="70"/>
                  <a:pt x="44" y="70"/>
                  <a:pt x="44" y="70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74"/>
                  <a:pt x="48" y="74"/>
                  <a:pt x="48" y="74"/>
                </a:cubicBezTo>
                <a:lnTo>
                  <a:pt x="46" y="73"/>
                </a:lnTo>
                <a:close/>
                <a:moveTo>
                  <a:pt x="80" y="8"/>
                </a:moveTo>
                <a:cubicBezTo>
                  <a:pt x="49" y="96"/>
                  <a:pt x="49" y="96"/>
                  <a:pt x="49" y="96"/>
                </a:cubicBezTo>
                <a:cubicBezTo>
                  <a:pt x="49" y="96"/>
                  <a:pt x="48" y="97"/>
                  <a:pt x="47" y="97"/>
                </a:cubicBezTo>
                <a:cubicBezTo>
                  <a:pt x="47" y="97"/>
                  <a:pt x="47" y="97"/>
                  <a:pt x="47" y="97"/>
                </a:cubicBezTo>
                <a:cubicBezTo>
                  <a:pt x="79" y="7"/>
                  <a:pt x="79" y="7"/>
                  <a:pt x="79" y="7"/>
                </a:cubicBezTo>
                <a:cubicBezTo>
                  <a:pt x="80" y="6"/>
                  <a:pt x="79" y="5"/>
                  <a:pt x="79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80" y="5"/>
                  <a:pt x="80" y="6"/>
                </a:cubicBezTo>
                <a:cubicBezTo>
                  <a:pt x="81" y="6"/>
                  <a:pt x="81" y="7"/>
                  <a:pt x="80" y="8"/>
                </a:cubicBezTo>
                <a:close/>
                <a:moveTo>
                  <a:pt x="80" y="7"/>
                </a:moveTo>
                <a:cubicBezTo>
                  <a:pt x="47" y="97"/>
                  <a:pt x="47" y="97"/>
                  <a:pt x="47" y="97"/>
                </a:cubicBezTo>
                <a:cubicBezTo>
                  <a:pt x="48" y="97"/>
                  <a:pt x="48" y="96"/>
                  <a:pt x="49" y="95"/>
                </a:cubicBezTo>
                <a:cubicBezTo>
                  <a:pt x="80" y="7"/>
                  <a:pt x="80" y="7"/>
                  <a:pt x="80" y="7"/>
                </a:cubicBezTo>
                <a:cubicBezTo>
                  <a:pt x="80" y="7"/>
                  <a:pt x="80" y="6"/>
                  <a:pt x="80" y="6"/>
                </a:cubicBezTo>
                <a:cubicBezTo>
                  <a:pt x="80" y="6"/>
                  <a:pt x="80" y="7"/>
                  <a:pt x="80" y="7"/>
                </a:cubicBezTo>
                <a:close/>
                <a:moveTo>
                  <a:pt x="11" y="59"/>
                </a:moveTo>
                <a:cubicBezTo>
                  <a:pt x="12" y="59"/>
                  <a:pt x="12" y="59"/>
                  <a:pt x="12" y="59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59"/>
                  <a:pt x="10" y="59"/>
                  <a:pt x="10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59"/>
                  <a:pt x="11" y="59"/>
                  <a:pt x="11" y="59"/>
                </a:cubicBezTo>
                <a:close/>
                <a:moveTo>
                  <a:pt x="31" y="16"/>
                </a:moveTo>
                <a:cubicBezTo>
                  <a:pt x="30" y="17"/>
                  <a:pt x="29" y="18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0" y="19"/>
                  <a:pt x="31" y="17"/>
                  <a:pt x="31" y="16"/>
                </a:cubicBezTo>
                <a:close/>
                <a:moveTo>
                  <a:pt x="26" y="27"/>
                </a:moveTo>
                <a:cubicBezTo>
                  <a:pt x="27" y="25"/>
                  <a:pt x="28" y="23"/>
                  <a:pt x="29" y="22"/>
                </a:cubicBezTo>
                <a:cubicBezTo>
                  <a:pt x="28" y="21"/>
                  <a:pt x="28" y="21"/>
                  <a:pt x="28" y="21"/>
                </a:cubicBezTo>
                <a:cubicBezTo>
                  <a:pt x="27" y="23"/>
                  <a:pt x="26" y="24"/>
                  <a:pt x="25" y="26"/>
                </a:cubicBezTo>
                <a:cubicBezTo>
                  <a:pt x="24" y="28"/>
                  <a:pt x="24" y="30"/>
                  <a:pt x="24" y="32"/>
                </a:cubicBezTo>
                <a:cubicBezTo>
                  <a:pt x="24" y="32"/>
                  <a:pt x="24" y="32"/>
                  <a:pt x="25" y="32"/>
                </a:cubicBezTo>
                <a:cubicBezTo>
                  <a:pt x="25" y="30"/>
                  <a:pt x="26" y="28"/>
                  <a:pt x="26" y="27"/>
                </a:cubicBezTo>
                <a:close/>
                <a:moveTo>
                  <a:pt x="24" y="37"/>
                </a:moveTo>
                <a:cubicBezTo>
                  <a:pt x="24" y="36"/>
                  <a:pt x="24" y="35"/>
                  <a:pt x="24" y="34"/>
                </a:cubicBezTo>
                <a:cubicBezTo>
                  <a:pt x="24" y="34"/>
                  <a:pt x="24" y="34"/>
                  <a:pt x="23" y="34"/>
                </a:cubicBezTo>
                <a:cubicBezTo>
                  <a:pt x="23" y="35"/>
                  <a:pt x="23" y="36"/>
                  <a:pt x="24" y="37"/>
                </a:cubicBezTo>
                <a:close/>
                <a:moveTo>
                  <a:pt x="26" y="45"/>
                </a:moveTo>
                <a:cubicBezTo>
                  <a:pt x="26" y="44"/>
                  <a:pt x="26" y="43"/>
                  <a:pt x="26" y="42"/>
                </a:cubicBezTo>
                <a:cubicBezTo>
                  <a:pt x="26" y="42"/>
                  <a:pt x="25" y="42"/>
                  <a:pt x="25" y="42"/>
                </a:cubicBezTo>
                <a:cubicBezTo>
                  <a:pt x="25" y="43"/>
                  <a:pt x="26" y="44"/>
                  <a:pt x="26" y="45"/>
                </a:cubicBezTo>
                <a:close/>
                <a:moveTo>
                  <a:pt x="26" y="34"/>
                </a:moveTo>
                <a:cubicBezTo>
                  <a:pt x="25" y="36"/>
                  <a:pt x="25" y="38"/>
                  <a:pt x="24" y="40"/>
                </a:cubicBezTo>
                <a:cubicBezTo>
                  <a:pt x="25" y="40"/>
                  <a:pt x="26" y="40"/>
                  <a:pt x="27" y="40"/>
                </a:cubicBezTo>
                <a:cubicBezTo>
                  <a:pt x="27" y="38"/>
                  <a:pt x="27" y="36"/>
                  <a:pt x="28" y="34"/>
                </a:cubicBezTo>
                <a:cubicBezTo>
                  <a:pt x="27" y="34"/>
                  <a:pt x="26" y="34"/>
                  <a:pt x="26" y="34"/>
                </a:cubicBezTo>
                <a:close/>
                <a:moveTo>
                  <a:pt x="32" y="22"/>
                </a:moveTo>
                <a:cubicBezTo>
                  <a:pt x="33" y="20"/>
                  <a:pt x="34" y="18"/>
                  <a:pt x="36" y="16"/>
                </a:cubicBezTo>
                <a:cubicBezTo>
                  <a:pt x="35" y="15"/>
                  <a:pt x="34" y="15"/>
                  <a:pt x="34" y="15"/>
                </a:cubicBezTo>
                <a:cubicBezTo>
                  <a:pt x="33" y="17"/>
                  <a:pt x="31" y="19"/>
                  <a:pt x="30" y="21"/>
                </a:cubicBezTo>
                <a:cubicBezTo>
                  <a:pt x="31" y="21"/>
                  <a:pt x="32" y="21"/>
                  <a:pt x="32" y="22"/>
                </a:cubicBezTo>
                <a:close/>
                <a:moveTo>
                  <a:pt x="39" y="11"/>
                </a:moveTo>
                <a:cubicBezTo>
                  <a:pt x="38" y="12"/>
                  <a:pt x="36" y="12"/>
                  <a:pt x="35" y="13"/>
                </a:cubicBezTo>
                <a:cubicBezTo>
                  <a:pt x="36" y="14"/>
                  <a:pt x="36" y="14"/>
                  <a:pt x="37" y="14"/>
                </a:cubicBezTo>
                <a:cubicBezTo>
                  <a:pt x="37" y="13"/>
                  <a:pt x="38" y="12"/>
                  <a:pt x="39" y="11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7" name="Freeform 492">
            <a:extLst>
              <a:ext uri="{FF2B5EF4-FFF2-40B4-BE49-F238E27FC236}">
                <a16:creationId xmlns:a16="http://schemas.microsoft.com/office/drawing/2014/main" id="{D56D70D4-9BAF-42DE-8037-C04DD7294EFF}"/>
              </a:ext>
            </a:extLst>
          </p:cNvPr>
          <p:cNvSpPr>
            <a:spLocks noEditPoints="1"/>
          </p:cNvSpPr>
          <p:nvPr/>
        </p:nvSpPr>
        <p:spPr bwMode="auto">
          <a:xfrm>
            <a:off x="3802063" y="4354513"/>
            <a:ext cx="495300" cy="461962"/>
          </a:xfrm>
          <a:custGeom>
            <a:avLst/>
            <a:gdLst>
              <a:gd name="T0" fmla="*/ 2147483647 w 90"/>
              <a:gd name="T1" fmla="*/ 2147483647 h 84"/>
              <a:gd name="T2" fmla="*/ 2147483647 w 90"/>
              <a:gd name="T3" fmla="*/ 2147483647 h 84"/>
              <a:gd name="T4" fmla="*/ 2147483647 w 90"/>
              <a:gd name="T5" fmla="*/ 2147483647 h 84"/>
              <a:gd name="T6" fmla="*/ 2147483647 w 90"/>
              <a:gd name="T7" fmla="*/ 0 h 84"/>
              <a:gd name="T8" fmla="*/ 2147483647 w 90"/>
              <a:gd name="T9" fmla="*/ 2147483647 h 84"/>
              <a:gd name="T10" fmla="*/ 0 w 90"/>
              <a:gd name="T11" fmla="*/ 2147483647 h 84"/>
              <a:gd name="T12" fmla="*/ 2147483647 w 90"/>
              <a:gd name="T13" fmla="*/ 2147483647 h 84"/>
              <a:gd name="T14" fmla="*/ 2147483647 w 90"/>
              <a:gd name="T15" fmla="*/ 2147483647 h 84"/>
              <a:gd name="T16" fmla="*/ 2147483647 w 90"/>
              <a:gd name="T17" fmla="*/ 2147483647 h 84"/>
              <a:gd name="T18" fmla="*/ 2147483647 w 90"/>
              <a:gd name="T19" fmla="*/ 2147483647 h 84"/>
              <a:gd name="T20" fmla="*/ 2147483647 w 90"/>
              <a:gd name="T21" fmla="*/ 2147483647 h 84"/>
              <a:gd name="T22" fmla="*/ 2147483647 w 90"/>
              <a:gd name="T23" fmla="*/ 2147483647 h 84"/>
              <a:gd name="T24" fmla="*/ 2147483647 w 90"/>
              <a:gd name="T25" fmla="*/ 2147483647 h 84"/>
              <a:gd name="T26" fmla="*/ 2147483647 w 90"/>
              <a:gd name="T27" fmla="*/ 2147483647 h 84"/>
              <a:gd name="T28" fmla="*/ 2147483647 w 90"/>
              <a:gd name="T29" fmla="*/ 2147483647 h 84"/>
              <a:gd name="T30" fmla="*/ 2147483647 w 90"/>
              <a:gd name="T31" fmla="*/ 2147483647 h 84"/>
              <a:gd name="T32" fmla="*/ 2147483647 w 90"/>
              <a:gd name="T33" fmla="*/ 2147483647 h 84"/>
              <a:gd name="T34" fmla="*/ 2147483647 w 90"/>
              <a:gd name="T35" fmla="*/ 2147483647 h 84"/>
              <a:gd name="T36" fmla="*/ 2147483647 w 90"/>
              <a:gd name="T37" fmla="*/ 2147483647 h 84"/>
              <a:gd name="T38" fmla="*/ 2147483647 w 90"/>
              <a:gd name="T39" fmla="*/ 2147483647 h 84"/>
              <a:gd name="T40" fmla="*/ 2147483647 w 90"/>
              <a:gd name="T41" fmla="*/ 2147483647 h 84"/>
              <a:gd name="T42" fmla="*/ 2147483647 w 90"/>
              <a:gd name="T43" fmla="*/ 2147483647 h 84"/>
              <a:gd name="T44" fmla="*/ 2147483647 w 90"/>
              <a:gd name="T45" fmla="*/ 2147483647 h 84"/>
              <a:gd name="T46" fmla="*/ 2147483647 w 90"/>
              <a:gd name="T47" fmla="*/ 2147483647 h 84"/>
              <a:gd name="T48" fmla="*/ 2147483647 w 90"/>
              <a:gd name="T49" fmla="*/ 2147483647 h 84"/>
              <a:gd name="T50" fmla="*/ 2147483647 w 90"/>
              <a:gd name="T51" fmla="*/ 2147483647 h 84"/>
              <a:gd name="T52" fmla="*/ 2147483647 w 90"/>
              <a:gd name="T53" fmla="*/ 2147483647 h 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90" h="84">
                <a:moveTo>
                  <a:pt x="17" y="32"/>
                </a:moveTo>
                <a:cubicBezTo>
                  <a:pt x="17" y="29"/>
                  <a:pt x="18" y="27"/>
                  <a:pt x="19" y="25"/>
                </a:cubicBezTo>
                <a:cubicBezTo>
                  <a:pt x="22" y="18"/>
                  <a:pt x="28" y="13"/>
                  <a:pt x="35" y="9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6"/>
                  <a:pt x="9" y="18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13" y="52"/>
                  <a:pt x="13" y="52"/>
                  <a:pt x="13" y="52"/>
                </a:cubicBezTo>
                <a:cubicBezTo>
                  <a:pt x="24" y="31"/>
                  <a:pt x="24" y="31"/>
                  <a:pt x="24" y="31"/>
                </a:cubicBezTo>
                <a:lnTo>
                  <a:pt x="17" y="32"/>
                </a:lnTo>
                <a:close/>
                <a:moveTo>
                  <a:pt x="54" y="70"/>
                </a:moveTo>
                <a:cubicBezTo>
                  <a:pt x="52" y="71"/>
                  <a:pt x="50" y="71"/>
                  <a:pt x="48" y="71"/>
                </a:cubicBezTo>
                <a:cubicBezTo>
                  <a:pt x="40" y="72"/>
                  <a:pt x="33" y="70"/>
                  <a:pt x="26" y="65"/>
                </a:cubicBezTo>
                <a:cubicBezTo>
                  <a:pt x="20" y="73"/>
                  <a:pt x="20" y="73"/>
                  <a:pt x="20" y="73"/>
                </a:cubicBezTo>
                <a:cubicBezTo>
                  <a:pt x="32" y="82"/>
                  <a:pt x="47" y="83"/>
                  <a:pt x="60" y="79"/>
                </a:cubicBezTo>
                <a:cubicBezTo>
                  <a:pt x="64" y="84"/>
                  <a:pt x="64" y="84"/>
                  <a:pt x="64" y="84"/>
                </a:cubicBezTo>
                <a:cubicBezTo>
                  <a:pt x="75" y="63"/>
                  <a:pt x="75" y="63"/>
                  <a:pt x="75" y="63"/>
                </a:cubicBezTo>
                <a:cubicBezTo>
                  <a:pt x="51" y="64"/>
                  <a:pt x="51" y="64"/>
                  <a:pt x="51" y="64"/>
                </a:cubicBezTo>
                <a:lnTo>
                  <a:pt x="54" y="70"/>
                </a:lnTo>
                <a:close/>
                <a:moveTo>
                  <a:pt x="74" y="9"/>
                </a:moveTo>
                <a:cubicBezTo>
                  <a:pt x="77" y="3"/>
                  <a:pt x="77" y="3"/>
                  <a:pt x="77" y="3"/>
                </a:cubicBezTo>
                <a:cubicBezTo>
                  <a:pt x="53" y="4"/>
                  <a:pt x="53" y="4"/>
                  <a:pt x="53" y="4"/>
                </a:cubicBezTo>
                <a:cubicBezTo>
                  <a:pt x="66" y="24"/>
                  <a:pt x="66" y="24"/>
                  <a:pt x="66" y="24"/>
                </a:cubicBezTo>
                <a:cubicBezTo>
                  <a:pt x="69" y="18"/>
                  <a:pt x="69" y="18"/>
                  <a:pt x="69" y="18"/>
                </a:cubicBezTo>
                <a:cubicBezTo>
                  <a:pt x="71" y="20"/>
                  <a:pt x="72" y="22"/>
                  <a:pt x="73" y="23"/>
                </a:cubicBezTo>
                <a:cubicBezTo>
                  <a:pt x="78" y="30"/>
                  <a:pt x="80" y="37"/>
                  <a:pt x="79" y="45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32"/>
                  <a:pt x="84" y="18"/>
                  <a:pt x="74" y="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8" name="Freeform 496">
            <a:extLst>
              <a:ext uri="{FF2B5EF4-FFF2-40B4-BE49-F238E27FC236}">
                <a16:creationId xmlns:a16="http://schemas.microsoft.com/office/drawing/2014/main" id="{C210B0D5-ABDD-4757-9A53-FB150D1FAA75}"/>
              </a:ext>
            </a:extLst>
          </p:cNvPr>
          <p:cNvSpPr>
            <a:spLocks/>
          </p:cNvSpPr>
          <p:nvPr/>
        </p:nvSpPr>
        <p:spPr bwMode="auto">
          <a:xfrm>
            <a:off x="804863" y="4349750"/>
            <a:ext cx="471487" cy="471488"/>
          </a:xfrm>
          <a:custGeom>
            <a:avLst/>
            <a:gdLst>
              <a:gd name="T0" fmla="*/ 2147483647 w 86"/>
              <a:gd name="T1" fmla="*/ 2147483647 h 86"/>
              <a:gd name="T2" fmla="*/ 2147483647 w 86"/>
              <a:gd name="T3" fmla="*/ 2147483647 h 86"/>
              <a:gd name="T4" fmla="*/ 2147483647 w 86"/>
              <a:gd name="T5" fmla="*/ 2147483647 h 86"/>
              <a:gd name="T6" fmla="*/ 2147483647 w 86"/>
              <a:gd name="T7" fmla="*/ 2147483647 h 86"/>
              <a:gd name="T8" fmla="*/ 2147483647 w 86"/>
              <a:gd name="T9" fmla="*/ 2147483647 h 86"/>
              <a:gd name="T10" fmla="*/ 2147483647 w 86"/>
              <a:gd name="T11" fmla="*/ 2147483647 h 86"/>
              <a:gd name="T12" fmla="*/ 2147483647 w 86"/>
              <a:gd name="T13" fmla="*/ 2147483647 h 86"/>
              <a:gd name="T14" fmla="*/ 2147483647 w 86"/>
              <a:gd name="T15" fmla="*/ 2147483647 h 86"/>
              <a:gd name="T16" fmla="*/ 2147483647 w 86"/>
              <a:gd name="T17" fmla="*/ 2147483647 h 86"/>
              <a:gd name="T18" fmla="*/ 2147483647 w 86"/>
              <a:gd name="T19" fmla="*/ 2147483647 h 86"/>
              <a:gd name="T20" fmla="*/ 2147483647 w 86"/>
              <a:gd name="T21" fmla="*/ 2147483647 h 86"/>
              <a:gd name="T22" fmla="*/ 2147483647 w 86"/>
              <a:gd name="T23" fmla="*/ 2147483647 h 86"/>
              <a:gd name="T24" fmla="*/ 2147483647 w 86"/>
              <a:gd name="T25" fmla="*/ 2147483647 h 86"/>
              <a:gd name="T26" fmla="*/ 2147483647 w 86"/>
              <a:gd name="T27" fmla="*/ 2147483647 h 86"/>
              <a:gd name="T28" fmla="*/ 2147483647 w 86"/>
              <a:gd name="T29" fmla="*/ 2147483647 h 86"/>
              <a:gd name="T30" fmla="*/ 0 w 86"/>
              <a:gd name="T31" fmla="*/ 2147483647 h 86"/>
              <a:gd name="T32" fmla="*/ 2147483647 w 86"/>
              <a:gd name="T33" fmla="*/ 2147483647 h 86"/>
              <a:gd name="T34" fmla="*/ 2147483647 w 86"/>
              <a:gd name="T35" fmla="*/ 2147483647 h 86"/>
              <a:gd name="T36" fmla="*/ 2147483647 w 86"/>
              <a:gd name="T37" fmla="*/ 2147483647 h 86"/>
              <a:gd name="T38" fmla="*/ 2147483647 w 86"/>
              <a:gd name="T39" fmla="*/ 2147483647 h 86"/>
              <a:gd name="T40" fmla="*/ 2147483647 w 86"/>
              <a:gd name="T41" fmla="*/ 2147483647 h 86"/>
              <a:gd name="T42" fmla="*/ 2147483647 w 86"/>
              <a:gd name="T43" fmla="*/ 2147483647 h 86"/>
              <a:gd name="T44" fmla="*/ 2147483647 w 86"/>
              <a:gd name="T45" fmla="*/ 2147483647 h 86"/>
              <a:gd name="T46" fmla="*/ 2147483647 w 86"/>
              <a:gd name="T47" fmla="*/ 2147483647 h 86"/>
              <a:gd name="T48" fmla="*/ 2147483647 w 86"/>
              <a:gd name="T49" fmla="*/ 2147483647 h 8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86" h="86">
                <a:moveTo>
                  <a:pt x="68" y="19"/>
                </a:moveTo>
                <a:cubicBezTo>
                  <a:pt x="68" y="19"/>
                  <a:pt x="66" y="11"/>
                  <a:pt x="73" y="3"/>
                </a:cubicBezTo>
                <a:cubicBezTo>
                  <a:pt x="66" y="11"/>
                  <a:pt x="59" y="12"/>
                  <a:pt x="59" y="12"/>
                </a:cubicBezTo>
                <a:cubicBezTo>
                  <a:pt x="36" y="0"/>
                  <a:pt x="15" y="7"/>
                  <a:pt x="15" y="7"/>
                </a:cubicBezTo>
                <a:cubicBezTo>
                  <a:pt x="50" y="32"/>
                  <a:pt x="50" y="32"/>
                  <a:pt x="50" y="32"/>
                </a:cubicBezTo>
                <a:cubicBezTo>
                  <a:pt x="40" y="45"/>
                  <a:pt x="13" y="81"/>
                  <a:pt x="13" y="81"/>
                </a:cubicBezTo>
                <a:cubicBezTo>
                  <a:pt x="12" y="83"/>
                  <a:pt x="10" y="84"/>
                  <a:pt x="9" y="84"/>
                </a:cubicBezTo>
                <a:cubicBezTo>
                  <a:pt x="8" y="84"/>
                  <a:pt x="6" y="84"/>
                  <a:pt x="5" y="83"/>
                </a:cubicBezTo>
                <a:cubicBezTo>
                  <a:pt x="4" y="82"/>
                  <a:pt x="4" y="82"/>
                  <a:pt x="3" y="81"/>
                </a:cubicBezTo>
                <a:cubicBezTo>
                  <a:pt x="3" y="80"/>
                  <a:pt x="2" y="79"/>
                  <a:pt x="3" y="77"/>
                </a:cubicBezTo>
                <a:cubicBezTo>
                  <a:pt x="3" y="76"/>
                  <a:pt x="3" y="74"/>
                  <a:pt x="4" y="73"/>
                </a:cubicBezTo>
                <a:cubicBezTo>
                  <a:pt x="5" y="72"/>
                  <a:pt x="5" y="72"/>
                  <a:pt x="6" y="71"/>
                </a:cubicBezTo>
                <a:cubicBezTo>
                  <a:pt x="6" y="71"/>
                  <a:pt x="7" y="70"/>
                  <a:pt x="6" y="70"/>
                </a:cubicBezTo>
                <a:cubicBezTo>
                  <a:pt x="6" y="69"/>
                  <a:pt x="5" y="69"/>
                  <a:pt x="5" y="70"/>
                </a:cubicBezTo>
                <a:cubicBezTo>
                  <a:pt x="4" y="70"/>
                  <a:pt x="3" y="71"/>
                  <a:pt x="2" y="72"/>
                </a:cubicBezTo>
                <a:cubicBezTo>
                  <a:pt x="1" y="73"/>
                  <a:pt x="1" y="75"/>
                  <a:pt x="0" y="77"/>
                </a:cubicBezTo>
                <a:cubicBezTo>
                  <a:pt x="0" y="79"/>
                  <a:pt x="0" y="81"/>
                  <a:pt x="1" y="82"/>
                </a:cubicBezTo>
                <a:cubicBezTo>
                  <a:pt x="2" y="83"/>
                  <a:pt x="3" y="84"/>
                  <a:pt x="4" y="85"/>
                </a:cubicBezTo>
                <a:cubicBezTo>
                  <a:pt x="5" y="86"/>
                  <a:pt x="7" y="86"/>
                  <a:pt x="9" y="86"/>
                </a:cubicBezTo>
                <a:cubicBezTo>
                  <a:pt x="11" y="86"/>
                  <a:pt x="13" y="85"/>
                  <a:pt x="15" y="83"/>
                </a:cubicBezTo>
                <a:cubicBezTo>
                  <a:pt x="15" y="83"/>
                  <a:pt x="25" y="69"/>
                  <a:pt x="35" y="56"/>
                </a:cubicBezTo>
                <a:cubicBezTo>
                  <a:pt x="40" y="49"/>
                  <a:pt x="45" y="42"/>
                  <a:pt x="49" y="37"/>
                </a:cubicBezTo>
                <a:cubicBezTo>
                  <a:pt x="50" y="36"/>
                  <a:pt x="51" y="35"/>
                  <a:pt x="51" y="33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37"/>
                  <a:pt x="68" y="1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9" name="Freeform 497">
            <a:extLst>
              <a:ext uri="{FF2B5EF4-FFF2-40B4-BE49-F238E27FC236}">
                <a16:creationId xmlns:a16="http://schemas.microsoft.com/office/drawing/2014/main" id="{9D93EA34-D530-4B6E-9CA4-BC6C3F660504}"/>
              </a:ext>
            </a:extLst>
          </p:cNvPr>
          <p:cNvSpPr>
            <a:spLocks noEditPoints="1"/>
          </p:cNvSpPr>
          <p:nvPr/>
        </p:nvSpPr>
        <p:spPr bwMode="auto">
          <a:xfrm>
            <a:off x="2801938" y="4333875"/>
            <a:ext cx="530225" cy="501650"/>
          </a:xfrm>
          <a:custGeom>
            <a:avLst/>
            <a:gdLst>
              <a:gd name="T0" fmla="*/ 2147483647 w 97"/>
              <a:gd name="T1" fmla="*/ 2147483647 h 91"/>
              <a:gd name="T2" fmla="*/ 2147483647 w 97"/>
              <a:gd name="T3" fmla="*/ 2147483647 h 91"/>
              <a:gd name="T4" fmla="*/ 2147483647 w 97"/>
              <a:gd name="T5" fmla="*/ 2147483647 h 91"/>
              <a:gd name="T6" fmla="*/ 2147483647 w 97"/>
              <a:gd name="T7" fmla="*/ 2147483647 h 91"/>
              <a:gd name="T8" fmla="*/ 2147483647 w 97"/>
              <a:gd name="T9" fmla="*/ 2147483647 h 91"/>
              <a:gd name="T10" fmla="*/ 2147483647 w 97"/>
              <a:gd name="T11" fmla="*/ 2147483647 h 91"/>
              <a:gd name="T12" fmla="*/ 2147483647 w 97"/>
              <a:gd name="T13" fmla="*/ 2147483647 h 91"/>
              <a:gd name="T14" fmla="*/ 2147483647 w 97"/>
              <a:gd name="T15" fmla="*/ 2147483647 h 91"/>
              <a:gd name="T16" fmla="*/ 2147483647 w 97"/>
              <a:gd name="T17" fmla="*/ 2147483647 h 91"/>
              <a:gd name="T18" fmla="*/ 2147483647 w 97"/>
              <a:gd name="T19" fmla="*/ 2147483647 h 91"/>
              <a:gd name="T20" fmla="*/ 2147483647 w 97"/>
              <a:gd name="T21" fmla="*/ 2147483647 h 91"/>
              <a:gd name="T22" fmla="*/ 2147483647 w 97"/>
              <a:gd name="T23" fmla="*/ 2147483647 h 91"/>
              <a:gd name="T24" fmla="*/ 2147483647 w 97"/>
              <a:gd name="T25" fmla="*/ 2147483647 h 91"/>
              <a:gd name="T26" fmla="*/ 2147483647 w 97"/>
              <a:gd name="T27" fmla="*/ 2147483647 h 91"/>
              <a:gd name="T28" fmla="*/ 2147483647 w 97"/>
              <a:gd name="T29" fmla="*/ 2147483647 h 91"/>
              <a:gd name="T30" fmla="*/ 2147483647 w 97"/>
              <a:gd name="T31" fmla="*/ 2147483647 h 91"/>
              <a:gd name="T32" fmla="*/ 2147483647 w 97"/>
              <a:gd name="T33" fmla="*/ 2147483647 h 91"/>
              <a:gd name="T34" fmla="*/ 2147483647 w 97"/>
              <a:gd name="T35" fmla="*/ 2147483647 h 91"/>
              <a:gd name="T36" fmla="*/ 2147483647 w 97"/>
              <a:gd name="T37" fmla="*/ 2147483647 h 91"/>
              <a:gd name="T38" fmla="*/ 2147483647 w 97"/>
              <a:gd name="T39" fmla="*/ 2147483647 h 91"/>
              <a:gd name="T40" fmla="*/ 2147483647 w 97"/>
              <a:gd name="T41" fmla="*/ 2147483647 h 91"/>
              <a:gd name="T42" fmla="*/ 2147483647 w 97"/>
              <a:gd name="T43" fmla="*/ 2147483647 h 91"/>
              <a:gd name="T44" fmla="*/ 2147483647 w 97"/>
              <a:gd name="T45" fmla="*/ 2147483647 h 91"/>
              <a:gd name="T46" fmla="*/ 2147483647 w 97"/>
              <a:gd name="T47" fmla="*/ 2147483647 h 91"/>
              <a:gd name="T48" fmla="*/ 2147483647 w 97"/>
              <a:gd name="T49" fmla="*/ 2147483647 h 91"/>
              <a:gd name="T50" fmla="*/ 2147483647 w 97"/>
              <a:gd name="T51" fmla="*/ 2147483647 h 91"/>
              <a:gd name="T52" fmla="*/ 2147483647 w 97"/>
              <a:gd name="T53" fmla="*/ 2147483647 h 91"/>
              <a:gd name="T54" fmla="*/ 2147483647 w 97"/>
              <a:gd name="T55" fmla="*/ 2147483647 h 91"/>
              <a:gd name="T56" fmla="*/ 2147483647 w 97"/>
              <a:gd name="T57" fmla="*/ 2147483647 h 91"/>
              <a:gd name="T58" fmla="*/ 2147483647 w 97"/>
              <a:gd name="T59" fmla="*/ 2147483647 h 91"/>
              <a:gd name="T60" fmla="*/ 2147483647 w 97"/>
              <a:gd name="T61" fmla="*/ 2147483647 h 91"/>
              <a:gd name="T62" fmla="*/ 2147483647 w 97"/>
              <a:gd name="T63" fmla="*/ 2147483647 h 91"/>
              <a:gd name="T64" fmla="*/ 2147483647 w 97"/>
              <a:gd name="T65" fmla="*/ 0 h 91"/>
              <a:gd name="T66" fmla="*/ 2147483647 w 97"/>
              <a:gd name="T67" fmla="*/ 2147483647 h 9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97" h="91">
                <a:moveTo>
                  <a:pt x="43" y="18"/>
                </a:moveTo>
                <a:cubicBezTo>
                  <a:pt x="42" y="16"/>
                  <a:pt x="41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7" y="15"/>
                  <a:pt x="15" y="16"/>
                  <a:pt x="14" y="18"/>
                </a:cubicBezTo>
                <a:cubicBezTo>
                  <a:pt x="1" y="43"/>
                  <a:pt x="1" y="43"/>
                  <a:pt x="1" y="43"/>
                </a:cubicBezTo>
                <a:cubicBezTo>
                  <a:pt x="0" y="45"/>
                  <a:pt x="1" y="48"/>
                  <a:pt x="3" y="49"/>
                </a:cubicBezTo>
                <a:cubicBezTo>
                  <a:pt x="4" y="49"/>
                  <a:pt x="4" y="49"/>
                  <a:pt x="5" y="49"/>
                </a:cubicBezTo>
                <a:cubicBezTo>
                  <a:pt x="7" y="49"/>
                  <a:pt x="8" y="48"/>
                  <a:pt x="9" y="47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7" y="55"/>
                  <a:pt x="7" y="55"/>
                  <a:pt x="7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9"/>
                  <a:pt x="21" y="91"/>
                  <a:pt x="24" y="91"/>
                </a:cubicBezTo>
                <a:cubicBezTo>
                  <a:pt x="26" y="91"/>
                  <a:pt x="28" y="89"/>
                  <a:pt x="28" y="87"/>
                </a:cubicBezTo>
                <a:cubicBezTo>
                  <a:pt x="28" y="55"/>
                  <a:pt x="28" y="55"/>
                  <a:pt x="28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9"/>
                  <a:pt x="31" y="91"/>
                  <a:pt x="33" y="91"/>
                </a:cubicBezTo>
                <a:cubicBezTo>
                  <a:pt x="36" y="91"/>
                  <a:pt x="38" y="89"/>
                  <a:pt x="38" y="87"/>
                </a:cubicBezTo>
                <a:cubicBezTo>
                  <a:pt x="38" y="55"/>
                  <a:pt x="38" y="55"/>
                  <a:pt x="38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34" y="24"/>
                  <a:pt x="34" y="24"/>
                  <a:pt x="34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8"/>
                  <a:pt x="50" y="49"/>
                  <a:pt x="52" y="49"/>
                </a:cubicBezTo>
                <a:cubicBezTo>
                  <a:pt x="53" y="49"/>
                  <a:pt x="53" y="49"/>
                  <a:pt x="54" y="49"/>
                </a:cubicBezTo>
                <a:cubicBezTo>
                  <a:pt x="56" y="48"/>
                  <a:pt x="57" y="45"/>
                  <a:pt x="56" y="43"/>
                </a:cubicBezTo>
                <a:lnTo>
                  <a:pt x="43" y="18"/>
                </a:lnTo>
                <a:close/>
                <a:moveTo>
                  <a:pt x="96" y="16"/>
                </a:moveTo>
                <a:cubicBezTo>
                  <a:pt x="95" y="16"/>
                  <a:pt x="94" y="15"/>
                  <a:pt x="93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3" y="15"/>
                  <a:pt x="62" y="16"/>
                  <a:pt x="61" y="16"/>
                </a:cubicBezTo>
                <a:cubicBezTo>
                  <a:pt x="60" y="17"/>
                  <a:pt x="60" y="18"/>
                  <a:pt x="60" y="19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51"/>
                  <a:pt x="62" y="52"/>
                  <a:pt x="64" y="52"/>
                </a:cubicBezTo>
                <a:cubicBezTo>
                  <a:pt x="67" y="52"/>
                  <a:pt x="68" y="51"/>
                  <a:pt x="68" y="48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5"/>
                  <a:pt x="69" y="24"/>
                  <a:pt x="69" y="24"/>
                </a:cubicBezTo>
                <a:cubicBezTo>
                  <a:pt x="69" y="24"/>
                  <a:pt x="69" y="24"/>
                  <a:pt x="70" y="24"/>
                </a:cubicBezTo>
                <a:cubicBezTo>
                  <a:pt x="70" y="87"/>
                  <a:pt x="70" y="87"/>
                  <a:pt x="70" y="87"/>
                </a:cubicBezTo>
                <a:cubicBezTo>
                  <a:pt x="70" y="89"/>
                  <a:pt x="71" y="91"/>
                  <a:pt x="74" y="91"/>
                </a:cubicBezTo>
                <a:cubicBezTo>
                  <a:pt x="76" y="91"/>
                  <a:pt x="78" y="89"/>
                  <a:pt x="78" y="87"/>
                </a:cubicBezTo>
                <a:cubicBezTo>
                  <a:pt x="78" y="55"/>
                  <a:pt x="78" y="55"/>
                  <a:pt x="78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9"/>
                  <a:pt x="81" y="91"/>
                  <a:pt x="83" y="91"/>
                </a:cubicBezTo>
                <a:cubicBezTo>
                  <a:pt x="86" y="91"/>
                  <a:pt x="88" y="89"/>
                  <a:pt x="88" y="87"/>
                </a:cubicBez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89" y="24"/>
                  <a:pt x="89" y="25"/>
                  <a:pt x="89" y="25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51"/>
                  <a:pt x="91" y="52"/>
                  <a:pt x="93" y="52"/>
                </a:cubicBezTo>
                <a:cubicBezTo>
                  <a:pt x="95" y="52"/>
                  <a:pt x="97" y="51"/>
                  <a:pt x="97" y="48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8"/>
                  <a:pt x="97" y="17"/>
                  <a:pt x="96" y="16"/>
                </a:cubicBezTo>
                <a:close/>
                <a:moveTo>
                  <a:pt x="79" y="15"/>
                </a:moveTo>
                <a:cubicBezTo>
                  <a:pt x="83" y="15"/>
                  <a:pt x="86" y="11"/>
                  <a:pt x="86" y="7"/>
                </a:cubicBezTo>
                <a:cubicBezTo>
                  <a:pt x="86" y="3"/>
                  <a:pt x="83" y="0"/>
                  <a:pt x="79" y="0"/>
                </a:cubicBezTo>
                <a:cubicBezTo>
                  <a:pt x="74" y="0"/>
                  <a:pt x="71" y="3"/>
                  <a:pt x="71" y="7"/>
                </a:cubicBezTo>
                <a:cubicBezTo>
                  <a:pt x="71" y="11"/>
                  <a:pt x="74" y="15"/>
                  <a:pt x="79" y="15"/>
                </a:cubicBezTo>
                <a:close/>
                <a:moveTo>
                  <a:pt x="29" y="15"/>
                </a:moveTo>
                <a:cubicBezTo>
                  <a:pt x="33" y="15"/>
                  <a:pt x="36" y="11"/>
                  <a:pt x="36" y="7"/>
                </a:cubicBezTo>
                <a:cubicBezTo>
                  <a:pt x="36" y="3"/>
                  <a:pt x="33" y="0"/>
                  <a:pt x="29" y="0"/>
                </a:cubicBezTo>
                <a:cubicBezTo>
                  <a:pt x="24" y="0"/>
                  <a:pt x="21" y="3"/>
                  <a:pt x="21" y="7"/>
                </a:cubicBezTo>
                <a:cubicBezTo>
                  <a:pt x="21" y="11"/>
                  <a:pt x="24" y="15"/>
                  <a:pt x="29" y="15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0" name="Freeform 498">
            <a:extLst>
              <a:ext uri="{FF2B5EF4-FFF2-40B4-BE49-F238E27FC236}">
                <a16:creationId xmlns:a16="http://schemas.microsoft.com/office/drawing/2014/main" id="{6E59D3F6-6597-4159-A0D3-118A9E572B69}"/>
              </a:ext>
            </a:extLst>
          </p:cNvPr>
          <p:cNvSpPr>
            <a:spLocks/>
          </p:cNvSpPr>
          <p:nvPr/>
        </p:nvSpPr>
        <p:spPr bwMode="auto">
          <a:xfrm>
            <a:off x="1744663" y="4395788"/>
            <a:ext cx="587375" cy="379412"/>
          </a:xfrm>
          <a:custGeom>
            <a:avLst/>
            <a:gdLst>
              <a:gd name="T0" fmla="*/ 2147483647 w 107"/>
              <a:gd name="T1" fmla="*/ 2147483647 h 69"/>
              <a:gd name="T2" fmla="*/ 2147483647 w 107"/>
              <a:gd name="T3" fmla="*/ 0 h 69"/>
              <a:gd name="T4" fmla="*/ 2147483647 w 107"/>
              <a:gd name="T5" fmla="*/ 2147483647 h 69"/>
              <a:gd name="T6" fmla="*/ 0 w 107"/>
              <a:gd name="T7" fmla="*/ 2147483647 h 69"/>
              <a:gd name="T8" fmla="*/ 2147483647 w 107"/>
              <a:gd name="T9" fmla="*/ 2147483647 h 69"/>
              <a:gd name="T10" fmla="*/ 2147483647 w 107"/>
              <a:gd name="T11" fmla="*/ 2147483647 h 69"/>
              <a:gd name="T12" fmla="*/ 2147483647 w 107"/>
              <a:gd name="T13" fmla="*/ 2147483647 h 69"/>
              <a:gd name="T14" fmla="*/ 2147483647 w 107"/>
              <a:gd name="T15" fmla="*/ 2147483647 h 69"/>
              <a:gd name="T16" fmla="*/ 2147483647 w 107"/>
              <a:gd name="T17" fmla="*/ 2147483647 h 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7" h="69">
                <a:moveTo>
                  <a:pt x="92" y="17"/>
                </a:moveTo>
                <a:cubicBezTo>
                  <a:pt x="92" y="17"/>
                  <a:pt x="65" y="12"/>
                  <a:pt x="53" y="0"/>
                </a:cubicBezTo>
                <a:cubicBezTo>
                  <a:pt x="42" y="12"/>
                  <a:pt x="15" y="17"/>
                  <a:pt x="15" y="17"/>
                </a:cubicBezTo>
                <a:cubicBezTo>
                  <a:pt x="15" y="34"/>
                  <a:pt x="0" y="69"/>
                  <a:pt x="0" y="69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36"/>
                  <a:pt x="53" y="33"/>
                  <a:pt x="53" y="33"/>
                </a:cubicBezTo>
                <a:cubicBezTo>
                  <a:pt x="53" y="33"/>
                  <a:pt x="76" y="36"/>
                  <a:pt x="7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69"/>
                  <a:pt x="92" y="34"/>
                  <a:pt x="92" y="1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1" name="Freeform 499">
            <a:extLst>
              <a:ext uri="{FF2B5EF4-FFF2-40B4-BE49-F238E27FC236}">
                <a16:creationId xmlns:a16="http://schemas.microsoft.com/office/drawing/2014/main" id="{E395E89A-BF7D-4B9E-B476-2E23A26A7103}"/>
              </a:ext>
            </a:extLst>
          </p:cNvPr>
          <p:cNvSpPr>
            <a:spLocks/>
          </p:cNvSpPr>
          <p:nvPr/>
        </p:nvSpPr>
        <p:spPr bwMode="auto">
          <a:xfrm>
            <a:off x="5805488" y="4313238"/>
            <a:ext cx="434975" cy="542925"/>
          </a:xfrm>
          <a:custGeom>
            <a:avLst/>
            <a:gdLst>
              <a:gd name="T0" fmla="*/ 2147483647 w 79"/>
              <a:gd name="T1" fmla="*/ 2147483647 h 99"/>
              <a:gd name="T2" fmla="*/ 2147483647 w 79"/>
              <a:gd name="T3" fmla="*/ 2147483647 h 99"/>
              <a:gd name="T4" fmla="*/ 2147483647 w 79"/>
              <a:gd name="T5" fmla="*/ 2147483647 h 99"/>
              <a:gd name="T6" fmla="*/ 2147483647 w 79"/>
              <a:gd name="T7" fmla="*/ 2147483647 h 99"/>
              <a:gd name="T8" fmla="*/ 2147483647 w 79"/>
              <a:gd name="T9" fmla="*/ 2147483647 h 99"/>
              <a:gd name="T10" fmla="*/ 2147483647 w 79"/>
              <a:gd name="T11" fmla="*/ 2147483647 h 99"/>
              <a:gd name="T12" fmla="*/ 2147483647 w 79"/>
              <a:gd name="T13" fmla="*/ 2147483647 h 99"/>
              <a:gd name="T14" fmla="*/ 2147483647 w 79"/>
              <a:gd name="T15" fmla="*/ 2147483647 h 99"/>
              <a:gd name="T16" fmla="*/ 2147483647 w 79"/>
              <a:gd name="T17" fmla="*/ 2147483647 h 99"/>
              <a:gd name="T18" fmla="*/ 2147483647 w 79"/>
              <a:gd name="T19" fmla="*/ 2147483647 h 99"/>
              <a:gd name="T20" fmla="*/ 2147483647 w 79"/>
              <a:gd name="T21" fmla="*/ 2147483647 h 99"/>
              <a:gd name="T22" fmla="*/ 2147483647 w 79"/>
              <a:gd name="T23" fmla="*/ 0 h 99"/>
              <a:gd name="T24" fmla="*/ 2147483647 w 79"/>
              <a:gd name="T25" fmla="*/ 2147483647 h 99"/>
              <a:gd name="T26" fmla="*/ 2147483647 w 79"/>
              <a:gd name="T27" fmla="*/ 2147483647 h 99"/>
              <a:gd name="T28" fmla="*/ 2147483647 w 79"/>
              <a:gd name="T29" fmla="*/ 2147483647 h 99"/>
              <a:gd name="T30" fmla="*/ 2147483647 w 79"/>
              <a:gd name="T31" fmla="*/ 2147483647 h 99"/>
              <a:gd name="T32" fmla="*/ 0 w 79"/>
              <a:gd name="T33" fmla="*/ 2147483647 h 99"/>
              <a:gd name="T34" fmla="*/ 2147483647 w 79"/>
              <a:gd name="T35" fmla="*/ 2147483647 h 99"/>
              <a:gd name="T36" fmla="*/ 2147483647 w 79"/>
              <a:gd name="T37" fmla="*/ 2147483647 h 99"/>
              <a:gd name="T38" fmla="*/ 2147483647 w 79"/>
              <a:gd name="T39" fmla="*/ 2147483647 h 99"/>
              <a:gd name="T40" fmla="*/ 2147483647 w 79"/>
              <a:gd name="T41" fmla="*/ 2147483647 h 9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9" h="99">
                <a:moveTo>
                  <a:pt x="64" y="89"/>
                </a:moveTo>
                <a:cubicBezTo>
                  <a:pt x="40" y="89"/>
                  <a:pt x="40" y="89"/>
                  <a:pt x="40" y="89"/>
                </a:cubicBezTo>
                <a:cubicBezTo>
                  <a:pt x="40" y="71"/>
                  <a:pt x="40" y="71"/>
                  <a:pt x="40" y="71"/>
                </a:cubicBezTo>
                <a:cubicBezTo>
                  <a:pt x="54" y="74"/>
                  <a:pt x="69" y="70"/>
                  <a:pt x="79" y="59"/>
                </a:cubicBezTo>
                <a:cubicBezTo>
                  <a:pt x="52" y="32"/>
                  <a:pt x="52" y="32"/>
                  <a:pt x="52" y="32"/>
                </a:cubicBezTo>
                <a:cubicBezTo>
                  <a:pt x="60" y="24"/>
                  <a:pt x="60" y="24"/>
                  <a:pt x="60" y="24"/>
                </a:cubicBezTo>
                <a:cubicBezTo>
                  <a:pt x="63" y="26"/>
                  <a:pt x="67" y="26"/>
                  <a:pt x="69" y="24"/>
                </a:cubicBezTo>
                <a:cubicBezTo>
                  <a:pt x="71" y="22"/>
                  <a:pt x="69" y="17"/>
                  <a:pt x="65" y="13"/>
                </a:cubicBezTo>
                <a:cubicBezTo>
                  <a:pt x="61" y="9"/>
                  <a:pt x="56" y="8"/>
                  <a:pt x="54" y="10"/>
                </a:cubicBezTo>
                <a:cubicBezTo>
                  <a:pt x="52" y="12"/>
                  <a:pt x="53" y="15"/>
                  <a:pt x="55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18" y="0"/>
                  <a:pt x="18" y="0"/>
                  <a:pt x="18" y="0"/>
                </a:cubicBezTo>
                <a:cubicBezTo>
                  <a:pt x="2" y="17"/>
                  <a:pt x="3" y="44"/>
                  <a:pt x="19" y="60"/>
                </a:cubicBezTo>
                <a:cubicBezTo>
                  <a:pt x="22" y="63"/>
                  <a:pt x="26" y="65"/>
                  <a:pt x="29" y="67"/>
                </a:cubicBezTo>
                <a:cubicBezTo>
                  <a:pt x="29" y="89"/>
                  <a:pt x="29" y="89"/>
                  <a:pt x="29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2" y="89"/>
                  <a:pt x="0" y="91"/>
                  <a:pt x="0" y="94"/>
                </a:cubicBezTo>
                <a:cubicBezTo>
                  <a:pt x="0" y="97"/>
                  <a:pt x="2" y="99"/>
                  <a:pt x="5" y="99"/>
                </a:cubicBezTo>
                <a:cubicBezTo>
                  <a:pt x="64" y="99"/>
                  <a:pt x="64" y="99"/>
                  <a:pt x="64" y="99"/>
                </a:cubicBezTo>
                <a:cubicBezTo>
                  <a:pt x="67" y="99"/>
                  <a:pt x="69" y="97"/>
                  <a:pt x="69" y="94"/>
                </a:cubicBezTo>
                <a:cubicBezTo>
                  <a:pt x="69" y="91"/>
                  <a:pt x="67" y="89"/>
                  <a:pt x="64" y="8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2" name="Freeform 500">
            <a:extLst>
              <a:ext uri="{FF2B5EF4-FFF2-40B4-BE49-F238E27FC236}">
                <a16:creationId xmlns:a16="http://schemas.microsoft.com/office/drawing/2014/main" id="{AFDB6EAE-FAF7-4B1D-B41A-0A0188A17249}"/>
              </a:ext>
            </a:extLst>
          </p:cNvPr>
          <p:cNvSpPr>
            <a:spLocks noEditPoints="1"/>
          </p:cNvSpPr>
          <p:nvPr/>
        </p:nvSpPr>
        <p:spPr bwMode="auto">
          <a:xfrm>
            <a:off x="4765675" y="4327525"/>
            <a:ext cx="569913" cy="514350"/>
          </a:xfrm>
          <a:custGeom>
            <a:avLst/>
            <a:gdLst>
              <a:gd name="T0" fmla="*/ 2147483647 w 104"/>
              <a:gd name="T1" fmla="*/ 2147483647 h 94"/>
              <a:gd name="T2" fmla="*/ 2147483647 w 104"/>
              <a:gd name="T3" fmla="*/ 2147483647 h 94"/>
              <a:gd name="T4" fmla="*/ 2147483647 w 104"/>
              <a:gd name="T5" fmla="*/ 2147483647 h 94"/>
              <a:gd name="T6" fmla="*/ 2147483647 w 104"/>
              <a:gd name="T7" fmla="*/ 2147483647 h 94"/>
              <a:gd name="T8" fmla="*/ 2147483647 w 104"/>
              <a:gd name="T9" fmla="*/ 2147483647 h 94"/>
              <a:gd name="T10" fmla="*/ 2147483647 w 104"/>
              <a:gd name="T11" fmla="*/ 2147483647 h 94"/>
              <a:gd name="T12" fmla="*/ 2147483647 w 104"/>
              <a:gd name="T13" fmla="*/ 2147483647 h 94"/>
              <a:gd name="T14" fmla="*/ 2147483647 w 104"/>
              <a:gd name="T15" fmla="*/ 2147483647 h 94"/>
              <a:gd name="T16" fmla="*/ 0 w 104"/>
              <a:gd name="T17" fmla="*/ 2147483647 h 94"/>
              <a:gd name="T18" fmla="*/ 2147483647 w 104"/>
              <a:gd name="T19" fmla="*/ 2147483647 h 94"/>
              <a:gd name="T20" fmla="*/ 2147483647 w 104"/>
              <a:gd name="T21" fmla="*/ 2147483647 h 94"/>
              <a:gd name="T22" fmla="*/ 2147483647 w 104"/>
              <a:gd name="T23" fmla="*/ 2147483647 h 94"/>
              <a:gd name="T24" fmla="*/ 2147483647 w 104"/>
              <a:gd name="T25" fmla="*/ 2147483647 h 94"/>
              <a:gd name="T26" fmla="*/ 2147483647 w 104"/>
              <a:gd name="T27" fmla="*/ 2147483647 h 94"/>
              <a:gd name="T28" fmla="*/ 2147483647 w 104"/>
              <a:gd name="T29" fmla="*/ 2147483647 h 94"/>
              <a:gd name="T30" fmla="*/ 2147483647 w 104"/>
              <a:gd name="T31" fmla="*/ 2147483647 h 94"/>
              <a:gd name="T32" fmla="*/ 2147483647 w 104"/>
              <a:gd name="T33" fmla="*/ 2147483647 h 94"/>
              <a:gd name="T34" fmla="*/ 2147483647 w 104"/>
              <a:gd name="T35" fmla="*/ 2147483647 h 94"/>
              <a:gd name="T36" fmla="*/ 2147483647 w 104"/>
              <a:gd name="T37" fmla="*/ 2147483647 h 94"/>
              <a:gd name="T38" fmla="*/ 2147483647 w 104"/>
              <a:gd name="T39" fmla="*/ 2147483647 h 94"/>
              <a:gd name="T40" fmla="*/ 2147483647 w 104"/>
              <a:gd name="T41" fmla="*/ 2147483647 h 94"/>
              <a:gd name="T42" fmla="*/ 2147483647 w 104"/>
              <a:gd name="T43" fmla="*/ 2147483647 h 94"/>
              <a:gd name="T44" fmla="*/ 2147483647 w 104"/>
              <a:gd name="T45" fmla="*/ 2147483647 h 94"/>
              <a:gd name="T46" fmla="*/ 2147483647 w 104"/>
              <a:gd name="T47" fmla="*/ 2147483647 h 94"/>
              <a:gd name="T48" fmla="*/ 2147483647 w 104"/>
              <a:gd name="T49" fmla="*/ 2147483647 h 94"/>
              <a:gd name="T50" fmla="*/ 2147483647 w 104"/>
              <a:gd name="T51" fmla="*/ 2147483647 h 94"/>
              <a:gd name="T52" fmla="*/ 2147483647 w 104"/>
              <a:gd name="T53" fmla="*/ 2147483647 h 94"/>
              <a:gd name="T54" fmla="*/ 2147483647 w 104"/>
              <a:gd name="T55" fmla="*/ 2147483647 h 94"/>
              <a:gd name="T56" fmla="*/ 2147483647 w 104"/>
              <a:gd name="T57" fmla="*/ 2147483647 h 94"/>
              <a:gd name="T58" fmla="*/ 2147483647 w 104"/>
              <a:gd name="T59" fmla="*/ 2147483647 h 94"/>
              <a:gd name="T60" fmla="*/ 2147483647 w 104"/>
              <a:gd name="T61" fmla="*/ 2147483647 h 94"/>
              <a:gd name="T62" fmla="*/ 2147483647 w 104"/>
              <a:gd name="T63" fmla="*/ 2147483647 h 9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4" h="94">
                <a:moveTo>
                  <a:pt x="52" y="43"/>
                </a:moveTo>
                <a:cubicBezTo>
                  <a:pt x="52" y="20"/>
                  <a:pt x="52" y="20"/>
                  <a:pt x="5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1"/>
                  <a:pt x="34" y="0"/>
                  <a:pt x="32" y="2"/>
                </a:cubicBezTo>
                <a:cubicBezTo>
                  <a:pt x="32" y="2"/>
                  <a:pt x="22" y="12"/>
                  <a:pt x="18" y="16"/>
                </a:cubicBezTo>
                <a:cubicBezTo>
                  <a:pt x="17" y="16"/>
                  <a:pt x="16" y="17"/>
                  <a:pt x="16" y="18"/>
                </a:cubicBezTo>
                <a:cubicBezTo>
                  <a:pt x="11" y="22"/>
                  <a:pt x="2" y="28"/>
                  <a:pt x="2" y="28"/>
                </a:cubicBezTo>
                <a:cubicBezTo>
                  <a:pt x="1" y="29"/>
                  <a:pt x="0" y="30"/>
                  <a:pt x="0" y="31"/>
                </a:cubicBezTo>
                <a:cubicBezTo>
                  <a:pt x="0" y="33"/>
                  <a:pt x="1" y="34"/>
                  <a:pt x="2" y="35"/>
                </a:cubicBezTo>
                <a:cubicBezTo>
                  <a:pt x="2" y="35"/>
                  <a:pt x="13" y="43"/>
                  <a:pt x="17" y="46"/>
                </a:cubicBezTo>
                <a:cubicBezTo>
                  <a:pt x="17" y="47"/>
                  <a:pt x="18" y="47"/>
                  <a:pt x="18" y="47"/>
                </a:cubicBezTo>
                <a:cubicBezTo>
                  <a:pt x="22" y="50"/>
                  <a:pt x="32" y="61"/>
                  <a:pt x="32" y="61"/>
                </a:cubicBezTo>
                <a:cubicBezTo>
                  <a:pt x="34" y="63"/>
                  <a:pt x="36" y="62"/>
                  <a:pt x="36" y="59"/>
                </a:cubicBezTo>
                <a:cubicBezTo>
                  <a:pt x="36" y="43"/>
                  <a:pt x="36" y="43"/>
                  <a:pt x="36" y="43"/>
                </a:cubicBezTo>
                <a:lnTo>
                  <a:pt x="52" y="43"/>
                </a:lnTo>
                <a:close/>
                <a:moveTo>
                  <a:pt x="102" y="59"/>
                </a:moveTo>
                <a:cubicBezTo>
                  <a:pt x="102" y="59"/>
                  <a:pt x="93" y="53"/>
                  <a:pt x="88" y="49"/>
                </a:cubicBezTo>
                <a:cubicBezTo>
                  <a:pt x="87" y="48"/>
                  <a:pt x="86" y="48"/>
                  <a:pt x="86" y="47"/>
                </a:cubicBezTo>
                <a:cubicBezTo>
                  <a:pt x="82" y="44"/>
                  <a:pt x="72" y="34"/>
                  <a:pt x="72" y="34"/>
                </a:cubicBezTo>
                <a:cubicBezTo>
                  <a:pt x="70" y="32"/>
                  <a:pt x="68" y="33"/>
                  <a:pt x="68" y="36"/>
                </a:cubicBezTo>
                <a:cubicBezTo>
                  <a:pt x="68" y="51"/>
                  <a:pt x="68" y="51"/>
                  <a:pt x="68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75"/>
                  <a:pt x="52" y="75"/>
                  <a:pt x="52" y="7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3"/>
                  <a:pt x="70" y="94"/>
                  <a:pt x="72" y="92"/>
                </a:cubicBezTo>
                <a:cubicBezTo>
                  <a:pt x="72" y="92"/>
                  <a:pt x="82" y="82"/>
                  <a:pt x="86" y="78"/>
                </a:cubicBezTo>
                <a:cubicBezTo>
                  <a:pt x="86" y="78"/>
                  <a:pt x="86" y="78"/>
                  <a:pt x="87" y="78"/>
                </a:cubicBezTo>
                <a:cubicBezTo>
                  <a:pt x="91" y="74"/>
                  <a:pt x="102" y="67"/>
                  <a:pt x="102" y="67"/>
                </a:cubicBezTo>
                <a:cubicBezTo>
                  <a:pt x="103" y="66"/>
                  <a:pt x="104" y="64"/>
                  <a:pt x="104" y="63"/>
                </a:cubicBezTo>
                <a:cubicBezTo>
                  <a:pt x="104" y="62"/>
                  <a:pt x="103" y="60"/>
                  <a:pt x="102" y="5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3" name="Freeform 501">
            <a:extLst>
              <a:ext uri="{FF2B5EF4-FFF2-40B4-BE49-F238E27FC236}">
                <a16:creationId xmlns:a16="http://schemas.microsoft.com/office/drawing/2014/main" id="{FE587EC7-A54B-4179-BE5D-5A78A0EA0470}"/>
              </a:ext>
            </a:extLst>
          </p:cNvPr>
          <p:cNvSpPr>
            <a:spLocks noEditPoints="1"/>
          </p:cNvSpPr>
          <p:nvPr/>
        </p:nvSpPr>
        <p:spPr bwMode="auto">
          <a:xfrm>
            <a:off x="6710363" y="4332288"/>
            <a:ext cx="504825" cy="506412"/>
          </a:xfrm>
          <a:custGeom>
            <a:avLst/>
            <a:gdLst>
              <a:gd name="T0" fmla="*/ 2147483647 w 92"/>
              <a:gd name="T1" fmla="*/ 2147483647 h 92"/>
              <a:gd name="T2" fmla="*/ 2147483647 w 92"/>
              <a:gd name="T3" fmla="*/ 2147483647 h 92"/>
              <a:gd name="T4" fmla="*/ 2147483647 w 92"/>
              <a:gd name="T5" fmla="*/ 2147483647 h 92"/>
              <a:gd name="T6" fmla="*/ 2147483647 w 92"/>
              <a:gd name="T7" fmla="*/ 2147483647 h 92"/>
              <a:gd name="T8" fmla="*/ 2147483647 w 92"/>
              <a:gd name="T9" fmla="*/ 2147483647 h 92"/>
              <a:gd name="T10" fmla="*/ 2147483647 w 92"/>
              <a:gd name="T11" fmla="*/ 2147483647 h 92"/>
              <a:gd name="T12" fmla="*/ 2147483647 w 92"/>
              <a:gd name="T13" fmla="*/ 2147483647 h 92"/>
              <a:gd name="T14" fmla="*/ 2147483647 w 92"/>
              <a:gd name="T15" fmla="*/ 2147483647 h 92"/>
              <a:gd name="T16" fmla="*/ 2147483647 w 92"/>
              <a:gd name="T17" fmla="*/ 2147483647 h 92"/>
              <a:gd name="T18" fmla="*/ 2147483647 w 92"/>
              <a:gd name="T19" fmla="*/ 2147483647 h 92"/>
              <a:gd name="T20" fmla="*/ 2147483647 w 92"/>
              <a:gd name="T21" fmla="*/ 2147483647 h 92"/>
              <a:gd name="T22" fmla="*/ 2147483647 w 92"/>
              <a:gd name="T23" fmla="*/ 2147483647 h 92"/>
              <a:gd name="T24" fmla="*/ 2147483647 w 92"/>
              <a:gd name="T25" fmla="*/ 2147483647 h 92"/>
              <a:gd name="T26" fmla="*/ 2147483647 w 92"/>
              <a:gd name="T27" fmla="*/ 2147483647 h 92"/>
              <a:gd name="T28" fmla="*/ 2147483647 w 92"/>
              <a:gd name="T29" fmla="*/ 2147483647 h 92"/>
              <a:gd name="T30" fmla="*/ 2147483647 w 92"/>
              <a:gd name="T31" fmla="*/ 2147483647 h 92"/>
              <a:gd name="T32" fmla="*/ 2147483647 w 92"/>
              <a:gd name="T33" fmla="*/ 2147483647 h 92"/>
              <a:gd name="T34" fmla="*/ 2147483647 w 92"/>
              <a:gd name="T35" fmla="*/ 2147483647 h 92"/>
              <a:gd name="T36" fmla="*/ 2147483647 w 92"/>
              <a:gd name="T37" fmla="*/ 2147483647 h 92"/>
              <a:gd name="T38" fmla="*/ 2147483647 w 92"/>
              <a:gd name="T39" fmla="*/ 2147483647 h 92"/>
              <a:gd name="T40" fmla="*/ 2147483647 w 92"/>
              <a:gd name="T41" fmla="*/ 2147483647 h 92"/>
              <a:gd name="T42" fmla="*/ 2147483647 w 92"/>
              <a:gd name="T43" fmla="*/ 2147483647 h 92"/>
              <a:gd name="T44" fmla="*/ 2147483647 w 92"/>
              <a:gd name="T45" fmla="*/ 2147483647 h 92"/>
              <a:gd name="T46" fmla="*/ 2147483647 w 92"/>
              <a:gd name="T47" fmla="*/ 2147483647 h 92"/>
              <a:gd name="T48" fmla="*/ 2147483647 w 92"/>
              <a:gd name="T49" fmla="*/ 2147483647 h 92"/>
              <a:gd name="T50" fmla="*/ 2147483647 w 92"/>
              <a:gd name="T51" fmla="*/ 2147483647 h 92"/>
              <a:gd name="T52" fmla="*/ 2147483647 w 92"/>
              <a:gd name="T53" fmla="*/ 2147483647 h 92"/>
              <a:gd name="T54" fmla="*/ 2147483647 w 92"/>
              <a:gd name="T55" fmla="*/ 2147483647 h 92"/>
              <a:gd name="T56" fmla="*/ 2147483647 w 92"/>
              <a:gd name="T57" fmla="*/ 2147483647 h 92"/>
              <a:gd name="T58" fmla="*/ 2147483647 w 92"/>
              <a:gd name="T59" fmla="*/ 2147483647 h 92"/>
              <a:gd name="T60" fmla="*/ 2147483647 w 92"/>
              <a:gd name="T61" fmla="*/ 2147483647 h 92"/>
              <a:gd name="T62" fmla="*/ 2147483647 w 92"/>
              <a:gd name="T63" fmla="*/ 2147483647 h 92"/>
              <a:gd name="T64" fmla="*/ 2147483647 w 92"/>
              <a:gd name="T65" fmla="*/ 2147483647 h 92"/>
              <a:gd name="T66" fmla="*/ 2147483647 w 92"/>
              <a:gd name="T67" fmla="*/ 2147483647 h 92"/>
              <a:gd name="T68" fmla="*/ 2147483647 w 92"/>
              <a:gd name="T69" fmla="*/ 2147483647 h 92"/>
              <a:gd name="T70" fmla="*/ 2147483647 w 92"/>
              <a:gd name="T71" fmla="*/ 2147483647 h 92"/>
              <a:gd name="T72" fmla="*/ 2147483647 w 92"/>
              <a:gd name="T73" fmla="*/ 2147483647 h 92"/>
              <a:gd name="T74" fmla="*/ 2147483647 w 92"/>
              <a:gd name="T75" fmla="*/ 2147483647 h 92"/>
              <a:gd name="T76" fmla="*/ 2147483647 w 92"/>
              <a:gd name="T77" fmla="*/ 2147483647 h 92"/>
              <a:gd name="T78" fmla="*/ 2147483647 w 92"/>
              <a:gd name="T79" fmla="*/ 2147483647 h 92"/>
              <a:gd name="T80" fmla="*/ 2147483647 w 92"/>
              <a:gd name="T81" fmla="*/ 2147483647 h 92"/>
              <a:gd name="T82" fmla="*/ 2147483647 w 92"/>
              <a:gd name="T83" fmla="*/ 2147483647 h 92"/>
              <a:gd name="T84" fmla="*/ 2147483647 w 92"/>
              <a:gd name="T85" fmla="*/ 2147483647 h 92"/>
              <a:gd name="T86" fmla="*/ 2147483647 w 92"/>
              <a:gd name="T87" fmla="*/ 2147483647 h 92"/>
              <a:gd name="T88" fmla="*/ 2147483647 w 92"/>
              <a:gd name="T89" fmla="*/ 2147483647 h 92"/>
              <a:gd name="T90" fmla="*/ 2147483647 w 92"/>
              <a:gd name="T91" fmla="*/ 2147483647 h 92"/>
              <a:gd name="T92" fmla="*/ 2147483647 w 92"/>
              <a:gd name="T93" fmla="*/ 2147483647 h 92"/>
              <a:gd name="T94" fmla="*/ 2147483647 w 92"/>
              <a:gd name="T95" fmla="*/ 2147483647 h 92"/>
              <a:gd name="T96" fmla="*/ 2147483647 w 92"/>
              <a:gd name="T97" fmla="*/ 2147483647 h 92"/>
              <a:gd name="T98" fmla="*/ 2147483647 w 92"/>
              <a:gd name="T99" fmla="*/ 2147483647 h 92"/>
              <a:gd name="T100" fmla="*/ 2147483647 w 92"/>
              <a:gd name="T101" fmla="*/ 2147483647 h 92"/>
              <a:gd name="T102" fmla="*/ 2147483647 w 92"/>
              <a:gd name="T103" fmla="*/ 2147483647 h 92"/>
              <a:gd name="T104" fmla="*/ 2147483647 w 92"/>
              <a:gd name="T105" fmla="*/ 2147483647 h 92"/>
              <a:gd name="T106" fmla="*/ 2147483647 w 92"/>
              <a:gd name="T107" fmla="*/ 2147483647 h 92"/>
              <a:gd name="T108" fmla="*/ 2147483647 w 92"/>
              <a:gd name="T109" fmla="*/ 2147483647 h 92"/>
              <a:gd name="T110" fmla="*/ 2147483647 w 92"/>
              <a:gd name="T111" fmla="*/ 2147483647 h 9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92" h="92">
                <a:moveTo>
                  <a:pt x="76" y="58"/>
                </a:moveTo>
                <a:cubicBezTo>
                  <a:pt x="78" y="50"/>
                  <a:pt x="78" y="50"/>
                  <a:pt x="78" y="50"/>
                </a:cubicBezTo>
                <a:cubicBezTo>
                  <a:pt x="92" y="42"/>
                  <a:pt x="92" y="42"/>
                  <a:pt x="92" y="42"/>
                </a:cubicBezTo>
                <a:cubicBezTo>
                  <a:pt x="88" y="26"/>
                  <a:pt x="88" y="26"/>
                  <a:pt x="88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4"/>
                  <a:pt x="66" y="4"/>
                  <a:pt x="66" y="4"/>
                </a:cubicBezTo>
                <a:cubicBezTo>
                  <a:pt x="50" y="0"/>
                  <a:pt x="50" y="0"/>
                  <a:pt x="50" y="0"/>
                </a:cubicBezTo>
                <a:cubicBezTo>
                  <a:pt x="41" y="14"/>
                  <a:pt x="41" y="14"/>
                  <a:pt x="41" y="14"/>
                </a:cubicBezTo>
                <a:cubicBezTo>
                  <a:pt x="33" y="16"/>
                  <a:pt x="33" y="16"/>
                  <a:pt x="33" y="16"/>
                </a:cubicBezTo>
                <a:cubicBezTo>
                  <a:pt x="19" y="8"/>
                  <a:pt x="19" y="8"/>
                  <a:pt x="19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4" y="42"/>
                  <a:pt x="14" y="42"/>
                  <a:pt x="14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4" y="66"/>
                  <a:pt x="4" y="66"/>
                  <a:pt x="4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88"/>
                  <a:pt x="26" y="88"/>
                  <a:pt x="26" y="88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79"/>
                  <a:pt x="50" y="79"/>
                  <a:pt x="50" y="79"/>
                </a:cubicBezTo>
                <a:cubicBezTo>
                  <a:pt x="58" y="76"/>
                  <a:pt x="58" y="76"/>
                  <a:pt x="58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84" y="72"/>
                  <a:pt x="84" y="72"/>
                  <a:pt x="84" y="72"/>
                </a:cubicBezTo>
                <a:cubicBezTo>
                  <a:pt x="76" y="58"/>
                  <a:pt x="76" y="58"/>
                  <a:pt x="76" y="58"/>
                </a:cubicBezTo>
                <a:close/>
                <a:moveTo>
                  <a:pt x="74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8" y="47"/>
                </a:cubicBezTo>
                <a:cubicBezTo>
                  <a:pt x="78" y="46"/>
                  <a:pt x="78" y="46"/>
                  <a:pt x="79" y="46"/>
                </a:cubicBezTo>
                <a:cubicBezTo>
                  <a:pt x="88" y="40"/>
                  <a:pt x="88" y="40"/>
                  <a:pt x="88" y="40"/>
                </a:cubicBezTo>
                <a:cubicBezTo>
                  <a:pt x="85" y="30"/>
                  <a:pt x="85" y="30"/>
                  <a:pt x="85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29"/>
                </a:cubicBezTo>
                <a:cubicBezTo>
                  <a:pt x="74" y="29"/>
                  <a:pt x="74" y="28"/>
                  <a:pt x="74" y="28"/>
                </a:cubicBezTo>
                <a:close/>
                <a:moveTo>
                  <a:pt x="41" y="31"/>
                </a:moveTo>
                <a:cubicBezTo>
                  <a:pt x="42" y="32"/>
                  <a:pt x="41" y="33"/>
                  <a:pt x="40" y="33"/>
                </a:cubicBezTo>
                <a:cubicBezTo>
                  <a:pt x="37" y="35"/>
                  <a:pt x="34" y="38"/>
                  <a:pt x="32" y="42"/>
                </a:cubicBezTo>
                <a:cubicBezTo>
                  <a:pt x="32" y="43"/>
                  <a:pt x="31" y="44"/>
                  <a:pt x="31" y="44"/>
                </a:cubicBezTo>
                <a:cubicBezTo>
                  <a:pt x="30" y="43"/>
                  <a:pt x="30" y="42"/>
                  <a:pt x="30" y="41"/>
                </a:cubicBezTo>
                <a:cubicBezTo>
                  <a:pt x="32" y="37"/>
                  <a:pt x="35" y="34"/>
                  <a:pt x="39" y="31"/>
                </a:cubicBezTo>
                <a:cubicBezTo>
                  <a:pt x="40" y="31"/>
                  <a:pt x="41" y="31"/>
                  <a:pt x="41" y="31"/>
                </a:cubicBezTo>
                <a:close/>
                <a:moveTo>
                  <a:pt x="17" y="64"/>
                </a:move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4" y="46"/>
                  <a:pt x="13" y="46"/>
                  <a:pt x="13" y="47"/>
                </a:cubicBezTo>
                <a:cubicBezTo>
                  <a:pt x="4" y="52"/>
                  <a:pt x="4" y="52"/>
                  <a:pt x="4" y="52"/>
                </a:cubicBezTo>
                <a:cubicBezTo>
                  <a:pt x="7" y="62"/>
                  <a:pt x="7" y="62"/>
                  <a:pt x="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3"/>
                  <a:pt x="18" y="63"/>
                </a:cubicBezTo>
                <a:cubicBezTo>
                  <a:pt x="18" y="63"/>
                  <a:pt x="18" y="64"/>
                  <a:pt x="17" y="64"/>
                </a:cubicBezTo>
                <a:close/>
                <a:moveTo>
                  <a:pt x="20" y="13"/>
                </a:moveTo>
                <a:cubicBezTo>
                  <a:pt x="12" y="20"/>
                  <a:pt x="12" y="20"/>
                  <a:pt x="12" y="20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0"/>
                  <a:pt x="18" y="30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8"/>
                </a:cubicBezTo>
                <a:cubicBezTo>
                  <a:pt x="30" y="18"/>
                  <a:pt x="29" y="18"/>
                  <a:pt x="29" y="18"/>
                </a:cubicBezTo>
                <a:lnTo>
                  <a:pt x="20" y="13"/>
                </a:lnTo>
                <a:close/>
                <a:moveTo>
                  <a:pt x="26" y="40"/>
                </a:moveTo>
                <a:cubicBezTo>
                  <a:pt x="25" y="41"/>
                  <a:pt x="25" y="42"/>
                  <a:pt x="24" y="42"/>
                </a:cubicBezTo>
                <a:cubicBezTo>
                  <a:pt x="23" y="42"/>
                  <a:pt x="23" y="41"/>
                  <a:pt x="24" y="40"/>
                </a:cubicBezTo>
                <a:cubicBezTo>
                  <a:pt x="26" y="33"/>
                  <a:pt x="30" y="28"/>
                  <a:pt x="36" y="25"/>
                </a:cubicBezTo>
                <a:cubicBezTo>
                  <a:pt x="37" y="24"/>
                  <a:pt x="38" y="24"/>
                  <a:pt x="39" y="25"/>
                </a:cubicBezTo>
                <a:cubicBezTo>
                  <a:pt x="39" y="26"/>
                  <a:pt x="38" y="26"/>
                  <a:pt x="37" y="27"/>
                </a:cubicBezTo>
                <a:cubicBezTo>
                  <a:pt x="32" y="30"/>
                  <a:pt x="28" y="34"/>
                  <a:pt x="26" y="40"/>
                </a:cubicBezTo>
                <a:close/>
                <a:moveTo>
                  <a:pt x="47" y="80"/>
                </a:move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8" y="87"/>
                </a:cubicBezTo>
                <a:cubicBezTo>
                  <a:pt x="28" y="87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4"/>
                  <a:pt x="29" y="74"/>
                  <a:pt x="29" y="74"/>
                </a:cubicBezTo>
                <a:cubicBezTo>
                  <a:pt x="29" y="74"/>
                  <a:pt x="30" y="74"/>
                  <a:pt x="30" y="75"/>
                </a:cubicBezTo>
                <a:cubicBezTo>
                  <a:pt x="30" y="86"/>
                  <a:pt x="30" y="86"/>
                  <a:pt x="30" y="86"/>
                </a:cubicBezTo>
                <a:cubicBezTo>
                  <a:pt x="40" y="88"/>
                  <a:pt x="40" y="88"/>
                  <a:pt x="40" y="88"/>
                </a:cubicBezTo>
                <a:cubicBezTo>
                  <a:pt x="46" y="79"/>
                  <a:pt x="46" y="79"/>
                  <a:pt x="46" y="79"/>
                </a:cubicBezTo>
                <a:cubicBezTo>
                  <a:pt x="46" y="79"/>
                  <a:pt x="46" y="78"/>
                  <a:pt x="47" y="79"/>
                </a:cubicBezTo>
                <a:cubicBezTo>
                  <a:pt x="47" y="79"/>
                  <a:pt x="47" y="79"/>
                  <a:pt x="47" y="80"/>
                </a:cubicBezTo>
                <a:close/>
                <a:moveTo>
                  <a:pt x="48" y="54"/>
                </a:moveTo>
                <a:cubicBezTo>
                  <a:pt x="44" y="55"/>
                  <a:pt x="39" y="53"/>
                  <a:pt x="38" y="48"/>
                </a:cubicBezTo>
                <a:cubicBezTo>
                  <a:pt x="37" y="44"/>
                  <a:pt x="39" y="39"/>
                  <a:pt x="44" y="38"/>
                </a:cubicBezTo>
                <a:cubicBezTo>
                  <a:pt x="48" y="37"/>
                  <a:pt x="53" y="39"/>
                  <a:pt x="54" y="44"/>
                </a:cubicBezTo>
                <a:cubicBezTo>
                  <a:pt x="55" y="48"/>
                  <a:pt x="52" y="53"/>
                  <a:pt x="48" y="54"/>
                </a:cubicBezTo>
                <a:close/>
                <a:moveTo>
                  <a:pt x="52" y="4"/>
                </a:moveTo>
                <a:cubicBezTo>
                  <a:pt x="46" y="13"/>
                  <a:pt x="46" y="13"/>
                  <a:pt x="46" y="13"/>
                </a:cubicBezTo>
                <a:cubicBezTo>
                  <a:pt x="46" y="14"/>
                  <a:pt x="45" y="14"/>
                  <a:pt x="45" y="14"/>
                </a:cubicBezTo>
                <a:cubicBezTo>
                  <a:pt x="45" y="13"/>
                  <a:pt x="45" y="13"/>
                  <a:pt x="45" y="12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8"/>
                  <a:pt x="62" y="18"/>
                  <a:pt x="62" y="17"/>
                </a:cubicBezTo>
                <a:cubicBezTo>
                  <a:pt x="62" y="7"/>
                  <a:pt x="62" y="7"/>
                  <a:pt x="62" y="7"/>
                </a:cubicBezTo>
                <a:lnTo>
                  <a:pt x="52" y="4"/>
                </a:lnTo>
                <a:close/>
                <a:moveTo>
                  <a:pt x="81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5"/>
                  <a:pt x="61" y="75"/>
                  <a:pt x="62" y="75"/>
                </a:cubicBezTo>
                <a:cubicBezTo>
                  <a:pt x="62" y="74"/>
                  <a:pt x="62" y="74"/>
                  <a:pt x="63" y="74"/>
                </a:cubicBezTo>
                <a:cubicBezTo>
                  <a:pt x="72" y="80"/>
                  <a:pt x="72" y="80"/>
                  <a:pt x="72" y="80"/>
                </a:cubicBezTo>
                <a:cubicBezTo>
                  <a:pt x="79" y="72"/>
                  <a:pt x="79" y="72"/>
                  <a:pt x="79" y="72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4" y="62"/>
                </a:cubicBezTo>
                <a:cubicBezTo>
                  <a:pt x="75" y="61"/>
                  <a:pt x="75" y="62"/>
                  <a:pt x="75" y="6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4" name="Freeform 502">
            <a:extLst>
              <a:ext uri="{FF2B5EF4-FFF2-40B4-BE49-F238E27FC236}">
                <a16:creationId xmlns:a16="http://schemas.microsoft.com/office/drawing/2014/main" id="{1BC458C7-171B-42CD-981D-C104760C8CF1}"/>
              </a:ext>
            </a:extLst>
          </p:cNvPr>
          <p:cNvSpPr>
            <a:spLocks noEditPoints="1"/>
          </p:cNvSpPr>
          <p:nvPr/>
        </p:nvSpPr>
        <p:spPr bwMode="auto">
          <a:xfrm>
            <a:off x="7683500" y="4367213"/>
            <a:ext cx="587375" cy="434975"/>
          </a:xfrm>
          <a:custGeom>
            <a:avLst/>
            <a:gdLst>
              <a:gd name="T0" fmla="*/ 2147483647 w 107"/>
              <a:gd name="T1" fmla="*/ 2147483647 h 79"/>
              <a:gd name="T2" fmla="*/ 2147483647 w 107"/>
              <a:gd name="T3" fmla="*/ 2147483647 h 79"/>
              <a:gd name="T4" fmla="*/ 2147483647 w 107"/>
              <a:gd name="T5" fmla="*/ 2147483647 h 79"/>
              <a:gd name="T6" fmla="*/ 0 w 107"/>
              <a:gd name="T7" fmla="*/ 2147483647 h 79"/>
              <a:gd name="T8" fmla="*/ 2147483647 w 107"/>
              <a:gd name="T9" fmla="*/ 2147483647 h 79"/>
              <a:gd name="T10" fmla="*/ 2147483647 w 107"/>
              <a:gd name="T11" fmla="*/ 2147483647 h 79"/>
              <a:gd name="T12" fmla="*/ 2147483647 w 107"/>
              <a:gd name="T13" fmla="*/ 2147483647 h 79"/>
              <a:gd name="T14" fmla="*/ 2147483647 w 107"/>
              <a:gd name="T15" fmla="*/ 2147483647 h 79"/>
              <a:gd name="T16" fmla="*/ 2147483647 w 107"/>
              <a:gd name="T17" fmla="*/ 2147483647 h 79"/>
              <a:gd name="T18" fmla="*/ 2147483647 w 107"/>
              <a:gd name="T19" fmla="*/ 2147483647 h 79"/>
              <a:gd name="T20" fmla="*/ 2147483647 w 107"/>
              <a:gd name="T21" fmla="*/ 2147483647 h 79"/>
              <a:gd name="T22" fmla="*/ 2147483647 w 107"/>
              <a:gd name="T23" fmla="*/ 2147483647 h 79"/>
              <a:gd name="T24" fmla="*/ 2147483647 w 107"/>
              <a:gd name="T25" fmla="*/ 2147483647 h 79"/>
              <a:gd name="T26" fmla="*/ 2147483647 w 107"/>
              <a:gd name="T27" fmla="*/ 2147483647 h 79"/>
              <a:gd name="T28" fmla="*/ 2147483647 w 107"/>
              <a:gd name="T29" fmla="*/ 0 h 79"/>
              <a:gd name="T30" fmla="*/ 2147483647 w 107"/>
              <a:gd name="T31" fmla="*/ 0 h 79"/>
              <a:gd name="T32" fmla="*/ 0 w 107"/>
              <a:gd name="T33" fmla="*/ 2147483647 h 79"/>
              <a:gd name="T34" fmla="*/ 0 w 107"/>
              <a:gd name="T35" fmla="*/ 2147483647 h 79"/>
              <a:gd name="T36" fmla="*/ 2147483647 w 107"/>
              <a:gd name="T37" fmla="*/ 2147483647 h 79"/>
              <a:gd name="T38" fmla="*/ 2147483647 w 107"/>
              <a:gd name="T39" fmla="*/ 2147483647 h 7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7" h="79">
                <a:moveTo>
                  <a:pt x="106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6" y="34"/>
                  <a:pt x="16" y="35"/>
                </a:cubicBezTo>
                <a:cubicBezTo>
                  <a:pt x="0" y="79"/>
                  <a:pt x="0" y="79"/>
                  <a:pt x="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4"/>
                  <a:pt x="107" y="33"/>
                  <a:pt x="106" y="33"/>
                </a:cubicBezTo>
                <a:close/>
                <a:moveTo>
                  <a:pt x="17" y="30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0" y="13"/>
                  <a:pt x="9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3"/>
                  <a:pt x="40" y="12"/>
                  <a:pt x="40" y="12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0"/>
                  <a:pt x="0" y="70"/>
                  <a:pt x="0" y="70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2"/>
                  <a:pt x="15" y="30"/>
                  <a:pt x="17" y="3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5" name="Freeform 375">
            <a:extLst>
              <a:ext uri="{FF2B5EF4-FFF2-40B4-BE49-F238E27FC236}">
                <a16:creationId xmlns:a16="http://schemas.microsoft.com/office/drawing/2014/main" id="{01BF8717-2067-4DAF-86CF-CF8F083C762E}"/>
              </a:ext>
            </a:extLst>
          </p:cNvPr>
          <p:cNvSpPr>
            <a:spLocks noEditPoints="1"/>
          </p:cNvSpPr>
          <p:nvPr/>
        </p:nvSpPr>
        <p:spPr bwMode="auto">
          <a:xfrm>
            <a:off x="8940800" y="5087938"/>
            <a:ext cx="460375" cy="511175"/>
          </a:xfrm>
          <a:custGeom>
            <a:avLst/>
            <a:gdLst>
              <a:gd name="T0" fmla="*/ 2147483647 w 84"/>
              <a:gd name="T1" fmla="*/ 2147483647 h 93"/>
              <a:gd name="T2" fmla="*/ 2147483647 w 84"/>
              <a:gd name="T3" fmla="*/ 2147483647 h 93"/>
              <a:gd name="T4" fmla="*/ 2147483647 w 84"/>
              <a:gd name="T5" fmla="*/ 2147483647 h 93"/>
              <a:gd name="T6" fmla="*/ 2147483647 w 84"/>
              <a:gd name="T7" fmla="*/ 2147483647 h 93"/>
              <a:gd name="T8" fmla="*/ 0 w 84"/>
              <a:gd name="T9" fmla="*/ 2147483647 h 93"/>
              <a:gd name="T10" fmla="*/ 0 w 84"/>
              <a:gd name="T11" fmla="*/ 2147483647 h 93"/>
              <a:gd name="T12" fmla="*/ 2147483647 w 84"/>
              <a:gd name="T13" fmla="*/ 2147483647 h 93"/>
              <a:gd name="T14" fmla="*/ 2147483647 w 84"/>
              <a:gd name="T15" fmla="*/ 2147483647 h 93"/>
              <a:gd name="T16" fmla="*/ 2147483647 w 84"/>
              <a:gd name="T17" fmla="*/ 2147483647 h 93"/>
              <a:gd name="T18" fmla="*/ 2147483647 w 84"/>
              <a:gd name="T19" fmla="*/ 2147483647 h 93"/>
              <a:gd name="T20" fmla="*/ 2147483647 w 84"/>
              <a:gd name="T21" fmla="*/ 0 h 93"/>
              <a:gd name="T22" fmla="*/ 2147483647 w 84"/>
              <a:gd name="T23" fmla="*/ 0 h 93"/>
              <a:gd name="T24" fmla="*/ 2147483647 w 84"/>
              <a:gd name="T25" fmla="*/ 2147483647 h 93"/>
              <a:gd name="T26" fmla="*/ 2147483647 w 84"/>
              <a:gd name="T27" fmla="*/ 2147483647 h 93"/>
              <a:gd name="T28" fmla="*/ 2147483647 w 84"/>
              <a:gd name="T29" fmla="*/ 2147483647 h 93"/>
              <a:gd name="T30" fmla="*/ 2147483647 w 84"/>
              <a:gd name="T31" fmla="*/ 2147483647 h 93"/>
              <a:gd name="T32" fmla="*/ 2147483647 w 84"/>
              <a:gd name="T33" fmla="*/ 2147483647 h 93"/>
              <a:gd name="T34" fmla="*/ 2147483647 w 84"/>
              <a:gd name="T35" fmla="*/ 2147483647 h 93"/>
              <a:gd name="T36" fmla="*/ 2147483647 w 84"/>
              <a:gd name="T37" fmla="*/ 2147483647 h 93"/>
              <a:gd name="T38" fmla="*/ 2147483647 w 84"/>
              <a:gd name="T39" fmla="*/ 2147483647 h 93"/>
              <a:gd name="T40" fmla="*/ 2147483647 w 84"/>
              <a:gd name="T41" fmla="*/ 2147483647 h 93"/>
              <a:gd name="T42" fmla="*/ 2147483647 w 84"/>
              <a:gd name="T43" fmla="*/ 2147483647 h 93"/>
              <a:gd name="T44" fmla="*/ 2147483647 w 84"/>
              <a:gd name="T45" fmla="*/ 2147483647 h 93"/>
              <a:gd name="T46" fmla="*/ 2147483647 w 84"/>
              <a:gd name="T47" fmla="*/ 2147483647 h 93"/>
              <a:gd name="T48" fmla="*/ 2147483647 w 84"/>
              <a:gd name="T49" fmla="*/ 2147483647 h 93"/>
              <a:gd name="T50" fmla="*/ 2147483647 w 84"/>
              <a:gd name="T51" fmla="*/ 2147483647 h 93"/>
              <a:gd name="T52" fmla="*/ 2147483647 w 84"/>
              <a:gd name="T53" fmla="*/ 2147483647 h 93"/>
              <a:gd name="T54" fmla="*/ 2147483647 w 84"/>
              <a:gd name="T55" fmla="*/ 2147483647 h 93"/>
              <a:gd name="T56" fmla="*/ 2147483647 w 84"/>
              <a:gd name="T57" fmla="*/ 2147483647 h 93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4" h="93">
                <a:moveTo>
                  <a:pt x="28" y="75"/>
                </a:moveTo>
                <a:cubicBezTo>
                  <a:pt x="59" y="47"/>
                  <a:pt x="59" y="47"/>
                  <a:pt x="59" y="47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34"/>
                  <a:pt x="28" y="34"/>
                  <a:pt x="2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60"/>
                  <a:pt x="0" y="60"/>
                  <a:pt x="0" y="60"/>
                </a:cubicBezTo>
                <a:cubicBezTo>
                  <a:pt x="28" y="60"/>
                  <a:pt x="28" y="60"/>
                  <a:pt x="28" y="60"/>
                </a:cubicBezTo>
                <a:lnTo>
                  <a:pt x="28" y="75"/>
                </a:lnTo>
                <a:close/>
                <a:moveTo>
                  <a:pt x="84" y="84"/>
                </a:moveTo>
                <a:cubicBezTo>
                  <a:pt x="84" y="9"/>
                  <a:pt x="84" y="9"/>
                  <a:pt x="84" y="9"/>
                </a:cubicBezTo>
                <a:cubicBezTo>
                  <a:pt x="84" y="4"/>
                  <a:pt x="79" y="0"/>
                  <a:pt x="7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0"/>
                  <a:pt x="15" y="4"/>
                  <a:pt x="15" y="9"/>
                </a:cubicBezTo>
                <a:cubicBezTo>
                  <a:pt x="15" y="31"/>
                  <a:pt x="15" y="31"/>
                  <a:pt x="15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7"/>
                  <a:pt x="22" y="5"/>
                  <a:pt x="24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7" y="5"/>
                  <a:pt x="78" y="7"/>
                  <a:pt x="79" y="9"/>
                </a:cubicBezTo>
                <a:cubicBezTo>
                  <a:pt x="79" y="84"/>
                  <a:pt x="79" y="84"/>
                  <a:pt x="79" y="84"/>
                </a:cubicBezTo>
                <a:cubicBezTo>
                  <a:pt x="78" y="86"/>
                  <a:pt x="77" y="88"/>
                  <a:pt x="74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0" y="86"/>
                  <a:pt x="20" y="84"/>
                </a:cubicBezTo>
                <a:cubicBezTo>
                  <a:pt x="20" y="63"/>
                  <a:pt x="20" y="63"/>
                  <a:pt x="20" y="63"/>
                </a:cubicBezTo>
                <a:cubicBezTo>
                  <a:pt x="15" y="63"/>
                  <a:pt x="15" y="63"/>
                  <a:pt x="15" y="63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90"/>
                  <a:pt x="19" y="93"/>
                  <a:pt x="24" y="93"/>
                </a:cubicBezTo>
                <a:cubicBezTo>
                  <a:pt x="74" y="93"/>
                  <a:pt x="74" y="93"/>
                  <a:pt x="74" y="93"/>
                </a:cubicBezTo>
                <a:cubicBezTo>
                  <a:pt x="79" y="93"/>
                  <a:pt x="84" y="90"/>
                  <a:pt x="84" y="84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6" name="Freeform 376">
            <a:extLst>
              <a:ext uri="{FF2B5EF4-FFF2-40B4-BE49-F238E27FC236}">
                <a16:creationId xmlns:a16="http://schemas.microsoft.com/office/drawing/2014/main" id="{F77C085E-656E-4E4E-B88D-F004FF55E0B0}"/>
              </a:ext>
            </a:extLst>
          </p:cNvPr>
          <p:cNvSpPr>
            <a:spLocks noEditPoints="1"/>
          </p:cNvSpPr>
          <p:nvPr/>
        </p:nvSpPr>
        <p:spPr bwMode="auto">
          <a:xfrm>
            <a:off x="8739188" y="4362450"/>
            <a:ext cx="444500" cy="444500"/>
          </a:xfrm>
          <a:custGeom>
            <a:avLst/>
            <a:gdLst>
              <a:gd name="T0" fmla="*/ 2147483647 w 81"/>
              <a:gd name="T1" fmla="*/ 2147483647 h 81"/>
              <a:gd name="T2" fmla="*/ 2147483647 w 81"/>
              <a:gd name="T3" fmla="*/ 2147483647 h 81"/>
              <a:gd name="T4" fmla="*/ 2147483647 w 81"/>
              <a:gd name="T5" fmla="*/ 0 h 81"/>
              <a:gd name="T6" fmla="*/ 0 w 81"/>
              <a:gd name="T7" fmla="*/ 2147483647 h 81"/>
              <a:gd name="T8" fmla="*/ 2147483647 w 81"/>
              <a:gd name="T9" fmla="*/ 2147483647 h 81"/>
              <a:gd name="T10" fmla="*/ 2147483647 w 81"/>
              <a:gd name="T11" fmla="*/ 2147483647 h 81"/>
              <a:gd name="T12" fmla="*/ 2147483647 w 81"/>
              <a:gd name="T13" fmla="*/ 2147483647 h 81"/>
              <a:gd name="T14" fmla="*/ 2147483647 w 81"/>
              <a:gd name="T15" fmla="*/ 2147483647 h 81"/>
              <a:gd name="T16" fmla="*/ 2147483647 w 81"/>
              <a:gd name="T17" fmla="*/ 2147483647 h 81"/>
              <a:gd name="T18" fmla="*/ 2147483647 w 81"/>
              <a:gd name="T19" fmla="*/ 2147483647 h 81"/>
              <a:gd name="T20" fmla="*/ 2147483647 w 81"/>
              <a:gd name="T21" fmla="*/ 2147483647 h 81"/>
              <a:gd name="T22" fmla="*/ 2147483647 w 81"/>
              <a:gd name="T23" fmla="*/ 2147483647 h 81"/>
              <a:gd name="T24" fmla="*/ 2147483647 w 81"/>
              <a:gd name="T25" fmla="*/ 2147483647 h 81"/>
              <a:gd name="T26" fmla="*/ 2147483647 w 81"/>
              <a:gd name="T27" fmla="*/ 2147483647 h 81"/>
              <a:gd name="T28" fmla="*/ 2147483647 w 81"/>
              <a:gd name="T29" fmla="*/ 2147483647 h 81"/>
              <a:gd name="T30" fmla="*/ 2147483647 w 81"/>
              <a:gd name="T31" fmla="*/ 2147483647 h 81"/>
              <a:gd name="T32" fmla="*/ 2147483647 w 81"/>
              <a:gd name="T33" fmla="*/ 2147483647 h 81"/>
              <a:gd name="T34" fmla="*/ 2147483647 w 81"/>
              <a:gd name="T35" fmla="*/ 2147483647 h 81"/>
              <a:gd name="T36" fmla="*/ 2147483647 w 81"/>
              <a:gd name="T37" fmla="*/ 2147483647 h 81"/>
              <a:gd name="T38" fmla="*/ 2147483647 w 81"/>
              <a:gd name="T39" fmla="*/ 2147483647 h 81"/>
              <a:gd name="T40" fmla="*/ 2147483647 w 81"/>
              <a:gd name="T41" fmla="*/ 2147483647 h 81"/>
              <a:gd name="T42" fmla="*/ 2147483647 w 81"/>
              <a:gd name="T43" fmla="*/ 2147483647 h 81"/>
              <a:gd name="T44" fmla="*/ 2147483647 w 81"/>
              <a:gd name="T45" fmla="*/ 2147483647 h 81"/>
              <a:gd name="T46" fmla="*/ 2147483647 w 81"/>
              <a:gd name="T47" fmla="*/ 2147483647 h 81"/>
              <a:gd name="T48" fmla="*/ 2147483647 w 81"/>
              <a:gd name="T49" fmla="*/ 2147483647 h 8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81" h="81">
                <a:moveTo>
                  <a:pt x="20" y="39"/>
                </a:moveTo>
                <a:cubicBezTo>
                  <a:pt x="31" y="39"/>
                  <a:pt x="39" y="30"/>
                  <a:pt x="39" y="19"/>
                </a:cubicBezTo>
                <a:cubicBezTo>
                  <a:pt x="39" y="8"/>
                  <a:pt x="31" y="0"/>
                  <a:pt x="20" y="0"/>
                </a:cubicBezTo>
                <a:cubicBezTo>
                  <a:pt x="9" y="0"/>
                  <a:pt x="0" y="8"/>
                  <a:pt x="0" y="19"/>
                </a:cubicBezTo>
                <a:cubicBezTo>
                  <a:pt x="0" y="30"/>
                  <a:pt x="9" y="39"/>
                  <a:pt x="20" y="39"/>
                </a:cubicBezTo>
                <a:close/>
                <a:moveTo>
                  <a:pt x="20" y="7"/>
                </a:moveTo>
                <a:cubicBezTo>
                  <a:pt x="26" y="7"/>
                  <a:pt x="31" y="13"/>
                  <a:pt x="31" y="19"/>
                </a:cubicBezTo>
                <a:cubicBezTo>
                  <a:pt x="31" y="25"/>
                  <a:pt x="26" y="31"/>
                  <a:pt x="20" y="31"/>
                </a:cubicBezTo>
                <a:cubicBezTo>
                  <a:pt x="13" y="31"/>
                  <a:pt x="8" y="25"/>
                  <a:pt x="8" y="19"/>
                </a:cubicBezTo>
                <a:cubicBezTo>
                  <a:pt x="8" y="13"/>
                  <a:pt x="13" y="7"/>
                  <a:pt x="20" y="7"/>
                </a:cubicBezTo>
                <a:close/>
                <a:moveTo>
                  <a:pt x="62" y="42"/>
                </a:moveTo>
                <a:cubicBezTo>
                  <a:pt x="51" y="42"/>
                  <a:pt x="42" y="51"/>
                  <a:pt x="42" y="62"/>
                </a:cubicBezTo>
                <a:cubicBezTo>
                  <a:pt x="42" y="73"/>
                  <a:pt x="51" y="81"/>
                  <a:pt x="62" y="81"/>
                </a:cubicBezTo>
                <a:cubicBezTo>
                  <a:pt x="73" y="81"/>
                  <a:pt x="81" y="73"/>
                  <a:pt x="81" y="62"/>
                </a:cubicBezTo>
                <a:cubicBezTo>
                  <a:pt x="81" y="51"/>
                  <a:pt x="73" y="42"/>
                  <a:pt x="62" y="42"/>
                </a:cubicBezTo>
                <a:close/>
                <a:moveTo>
                  <a:pt x="62" y="73"/>
                </a:moveTo>
                <a:cubicBezTo>
                  <a:pt x="55" y="73"/>
                  <a:pt x="50" y="68"/>
                  <a:pt x="50" y="62"/>
                </a:cubicBezTo>
                <a:cubicBezTo>
                  <a:pt x="50" y="56"/>
                  <a:pt x="55" y="50"/>
                  <a:pt x="62" y="50"/>
                </a:cubicBezTo>
                <a:cubicBezTo>
                  <a:pt x="68" y="50"/>
                  <a:pt x="73" y="56"/>
                  <a:pt x="73" y="62"/>
                </a:cubicBezTo>
                <a:cubicBezTo>
                  <a:pt x="73" y="68"/>
                  <a:pt x="68" y="73"/>
                  <a:pt x="62" y="73"/>
                </a:cubicBezTo>
                <a:close/>
                <a:moveTo>
                  <a:pt x="74" y="1"/>
                </a:moveTo>
                <a:cubicBezTo>
                  <a:pt x="2" y="73"/>
                  <a:pt x="2" y="73"/>
                  <a:pt x="2" y="73"/>
                </a:cubicBezTo>
                <a:cubicBezTo>
                  <a:pt x="8" y="80"/>
                  <a:pt x="8" y="80"/>
                  <a:pt x="8" y="80"/>
                </a:cubicBezTo>
                <a:cubicBezTo>
                  <a:pt x="80" y="8"/>
                  <a:pt x="80" y="8"/>
                  <a:pt x="80" y="8"/>
                </a:cubicBezTo>
                <a:lnTo>
                  <a:pt x="74" y="1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7" name="Freeform 377">
            <a:extLst>
              <a:ext uri="{FF2B5EF4-FFF2-40B4-BE49-F238E27FC236}">
                <a16:creationId xmlns:a16="http://schemas.microsoft.com/office/drawing/2014/main" id="{BE60565B-347E-4C93-8934-A3977E9E8030}"/>
              </a:ext>
            </a:extLst>
          </p:cNvPr>
          <p:cNvSpPr>
            <a:spLocks noEditPoints="1"/>
          </p:cNvSpPr>
          <p:nvPr/>
        </p:nvSpPr>
        <p:spPr bwMode="auto">
          <a:xfrm>
            <a:off x="8896350" y="2633663"/>
            <a:ext cx="434975" cy="509587"/>
          </a:xfrm>
          <a:custGeom>
            <a:avLst/>
            <a:gdLst>
              <a:gd name="T0" fmla="*/ 2147483647 w 79"/>
              <a:gd name="T1" fmla="*/ 2147483647 h 93"/>
              <a:gd name="T2" fmla="*/ 2147483647 w 79"/>
              <a:gd name="T3" fmla="*/ 0 h 93"/>
              <a:gd name="T4" fmla="*/ 0 w 79"/>
              <a:gd name="T5" fmla="*/ 2147483647 h 93"/>
              <a:gd name="T6" fmla="*/ 2147483647 w 79"/>
              <a:gd name="T7" fmla="*/ 2147483647 h 93"/>
              <a:gd name="T8" fmla="*/ 2147483647 w 79"/>
              <a:gd name="T9" fmla="*/ 2147483647 h 93"/>
              <a:gd name="T10" fmla="*/ 2147483647 w 79"/>
              <a:gd name="T11" fmla="*/ 2147483647 h 93"/>
              <a:gd name="T12" fmla="*/ 2147483647 w 79"/>
              <a:gd name="T13" fmla="*/ 2147483647 h 93"/>
              <a:gd name="T14" fmla="*/ 2147483647 w 79"/>
              <a:gd name="T15" fmla="*/ 2147483647 h 93"/>
              <a:gd name="T16" fmla="*/ 2147483647 w 79"/>
              <a:gd name="T17" fmla="*/ 2147483647 h 93"/>
              <a:gd name="T18" fmla="*/ 2147483647 w 79"/>
              <a:gd name="T19" fmla="*/ 2147483647 h 93"/>
              <a:gd name="T20" fmla="*/ 2147483647 w 79"/>
              <a:gd name="T21" fmla="*/ 2147483647 h 93"/>
              <a:gd name="T22" fmla="*/ 2147483647 w 79"/>
              <a:gd name="T23" fmla="*/ 2147483647 h 93"/>
              <a:gd name="T24" fmla="*/ 2147483647 w 79"/>
              <a:gd name="T25" fmla="*/ 2147483647 h 93"/>
              <a:gd name="T26" fmla="*/ 2147483647 w 79"/>
              <a:gd name="T27" fmla="*/ 2147483647 h 93"/>
              <a:gd name="T28" fmla="*/ 2147483647 w 79"/>
              <a:gd name="T29" fmla="*/ 2147483647 h 93"/>
              <a:gd name="T30" fmla="*/ 2147483647 w 79"/>
              <a:gd name="T31" fmla="*/ 2147483647 h 93"/>
              <a:gd name="T32" fmla="*/ 2147483647 w 79"/>
              <a:gd name="T33" fmla="*/ 2147483647 h 93"/>
              <a:gd name="T34" fmla="*/ 2147483647 w 79"/>
              <a:gd name="T35" fmla="*/ 2147483647 h 93"/>
              <a:gd name="T36" fmla="*/ 2147483647 w 79"/>
              <a:gd name="T37" fmla="*/ 2147483647 h 93"/>
              <a:gd name="T38" fmla="*/ 2147483647 w 79"/>
              <a:gd name="T39" fmla="*/ 2147483647 h 93"/>
              <a:gd name="T40" fmla="*/ 2147483647 w 79"/>
              <a:gd name="T41" fmla="*/ 2147483647 h 93"/>
              <a:gd name="T42" fmla="*/ 2147483647 w 79"/>
              <a:gd name="T43" fmla="*/ 2147483647 h 93"/>
              <a:gd name="T44" fmla="*/ 2147483647 w 79"/>
              <a:gd name="T45" fmla="*/ 2147483647 h 93"/>
              <a:gd name="T46" fmla="*/ 2147483647 w 79"/>
              <a:gd name="T47" fmla="*/ 2147483647 h 93"/>
              <a:gd name="T48" fmla="*/ 2147483647 w 79"/>
              <a:gd name="T49" fmla="*/ 2147483647 h 93"/>
              <a:gd name="T50" fmla="*/ 2147483647 w 79"/>
              <a:gd name="T51" fmla="*/ 2147483647 h 93"/>
              <a:gd name="T52" fmla="*/ 2147483647 w 79"/>
              <a:gd name="T53" fmla="*/ 2147483647 h 93"/>
              <a:gd name="T54" fmla="*/ 2147483647 w 79"/>
              <a:gd name="T55" fmla="*/ 2147483647 h 93"/>
              <a:gd name="T56" fmla="*/ 2147483647 w 79"/>
              <a:gd name="T57" fmla="*/ 2147483647 h 93"/>
              <a:gd name="T58" fmla="*/ 2147483647 w 79"/>
              <a:gd name="T59" fmla="*/ 2147483647 h 93"/>
              <a:gd name="T60" fmla="*/ 2147483647 w 79"/>
              <a:gd name="T61" fmla="*/ 2147483647 h 93"/>
              <a:gd name="T62" fmla="*/ 2147483647 w 79"/>
              <a:gd name="T63" fmla="*/ 2147483647 h 93"/>
              <a:gd name="T64" fmla="*/ 2147483647 w 79"/>
              <a:gd name="T65" fmla="*/ 2147483647 h 93"/>
              <a:gd name="T66" fmla="*/ 2147483647 w 79"/>
              <a:gd name="T67" fmla="*/ 2147483647 h 93"/>
              <a:gd name="T68" fmla="*/ 2147483647 w 79"/>
              <a:gd name="T69" fmla="*/ 2147483647 h 93"/>
              <a:gd name="T70" fmla="*/ 2147483647 w 79"/>
              <a:gd name="T71" fmla="*/ 2147483647 h 93"/>
              <a:gd name="T72" fmla="*/ 2147483647 w 79"/>
              <a:gd name="T73" fmla="*/ 2147483647 h 93"/>
              <a:gd name="T74" fmla="*/ 2147483647 w 79"/>
              <a:gd name="T75" fmla="*/ 2147483647 h 93"/>
              <a:gd name="T76" fmla="*/ 2147483647 w 79"/>
              <a:gd name="T77" fmla="*/ 2147483647 h 93"/>
              <a:gd name="T78" fmla="*/ 2147483647 w 79"/>
              <a:gd name="T79" fmla="*/ 2147483647 h 93"/>
              <a:gd name="T80" fmla="*/ 2147483647 w 79"/>
              <a:gd name="T81" fmla="*/ 2147483647 h 93"/>
              <a:gd name="T82" fmla="*/ 2147483647 w 79"/>
              <a:gd name="T83" fmla="*/ 2147483647 h 93"/>
              <a:gd name="T84" fmla="*/ 2147483647 w 79"/>
              <a:gd name="T85" fmla="*/ 2147483647 h 93"/>
              <a:gd name="T86" fmla="*/ 2147483647 w 79"/>
              <a:gd name="T87" fmla="*/ 2147483647 h 93"/>
              <a:gd name="T88" fmla="*/ 2147483647 w 79"/>
              <a:gd name="T89" fmla="*/ 2147483647 h 93"/>
              <a:gd name="T90" fmla="*/ 2147483647 w 79"/>
              <a:gd name="T91" fmla="*/ 2147483647 h 93"/>
              <a:gd name="T92" fmla="*/ 2147483647 w 79"/>
              <a:gd name="T93" fmla="*/ 2147483647 h 93"/>
              <a:gd name="T94" fmla="*/ 2147483647 w 79"/>
              <a:gd name="T95" fmla="*/ 2147483647 h 93"/>
              <a:gd name="T96" fmla="*/ 2147483647 w 79"/>
              <a:gd name="T97" fmla="*/ 2147483647 h 93"/>
              <a:gd name="T98" fmla="*/ 2147483647 w 79"/>
              <a:gd name="T99" fmla="*/ 2147483647 h 93"/>
              <a:gd name="T100" fmla="*/ 2147483647 w 79"/>
              <a:gd name="T101" fmla="*/ 2147483647 h 93"/>
              <a:gd name="T102" fmla="*/ 2147483647 w 79"/>
              <a:gd name="T103" fmla="*/ 2147483647 h 93"/>
              <a:gd name="T104" fmla="*/ 2147483647 w 79"/>
              <a:gd name="T105" fmla="*/ 2147483647 h 93"/>
              <a:gd name="T106" fmla="*/ 2147483647 w 79"/>
              <a:gd name="T107" fmla="*/ 2147483647 h 93"/>
              <a:gd name="T108" fmla="*/ 2147483647 w 79"/>
              <a:gd name="T109" fmla="*/ 2147483647 h 93"/>
              <a:gd name="T110" fmla="*/ 2147483647 w 79"/>
              <a:gd name="T111" fmla="*/ 2147483647 h 93"/>
              <a:gd name="T112" fmla="*/ 2147483647 w 79"/>
              <a:gd name="T113" fmla="*/ 2147483647 h 93"/>
              <a:gd name="T114" fmla="*/ 2147483647 w 79"/>
              <a:gd name="T115" fmla="*/ 2147483647 h 93"/>
              <a:gd name="T116" fmla="*/ 2147483647 w 79"/>
              <a:gd name="T117" fmla="*/ 2147483647 h 93"/>
              <a:gd name="T118" fmla="*/ 2147483647 w 79"/>
              <a:gd name="T119" fmla="*/ 2147483647 h 93"/>
              <a:gd name="T120" fmla="*/ 2147483647 w 79"/>
              <a:gd name="T121" fmla="*/ 2147483647 h 93"/>
              <a:gd name="T122" fmla="*/ 2147483647 w 79"/>
              <a:gd name="T123" fmla="*/ 2147483647 h 93"/>
              <a:gd name="T124" fmla="*/ 2147483647 w 79"/>
              <a:gd name="T125" fmla="*/ 2147483647 h 9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79" h="93">
                <a:moveTo>
                  <a:pt x="79" y="84"/>
                </a:moveTo>
                <a:cubicBezTo>
                  <a:pt x="79" y="9"/>
                  <a:pt x="79" y="9"/>
                  <a:pt x="79" y="9"/>
                </a:cubicBezTo>
                <a:cubicBezTo>
                  <a:pt x="79" y="4"/>
                  <a:pt x="74" y="0"/>
                  <a:pt x="68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5" y="93"/>
                  <a:pt x="11" y="93"/>
                </a:cubicBezTo>
                <a:cubicBezTo>
                  <a:pt x="68" y="93"/>
                  <a:pt x="68" y="93"/>
                  <a:pt x="68" y="93"/>
                </a:cubicBezTo>
                <a:cubicBezTo>
                  <a:pt x="74" y="93"/>
                  <a:pt x="79" y="90"/>
                  <a:pt x="79" y="84"/>
                </a:cubicBezTo>
                <a:close/>
                <a:moveTo>
                  <a:pt x="10" y="16"/>
                </a:moveTo>
                <a:cubicBezTo>
                  <a:pt x="10" y="13"/>
                  <a:pt x="13" y="10"/>
                  <a:pt x="16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7" y="10"/>
                  <a:pt x="69" y="13"/>
                  <a:pt x="69" y="1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30"/>
                  <a:pt x="67" y="33"/>
                  <a:pt x="64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3" y="33"/>
                  <a:pt x="10" y="30"/>
                  <a:pt x="10" y="27"/>
                </a:cubicBezTo>
                <a:lnTo>
                  <a:pt x="10" y="16"/>
                </a:lnTo>
                <a:close/>
                <a:moveTo>
                  <a:pt x="69" y="45"/>
                </a:moveTo>
                <a:cubicBezTo>
                  <a:pt x="69" y="49"/>
                  <a:pt x="69" y="49"/>
                  <a:pt x="69" y="49"/>
                </a:cubicBezTo>
                <a:cubicBezTo>
                  <a:pt x="69" y="50"/>
                  <a:pt x="69" y="50"/>
                  <a:pt x="68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1" y="50"/>
                  <a:pt x="60" y="50"/>
                  <a:pt x="60" y="49"/>
                </a:cubicBezTo>
                <a:cubicBezTo>
                  <a:pt x="60" y="45"/>
                  <a:pt x="60" y="45"/>
                  <a:pt x="60" y="45"/>
                </a:cubicBezTo>
                <a:cubicBezTo>
                  <a:pt x="60" y="44"/>
                  <a:pt x="61" y="44"/>
                  <a:pt x="61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9" y="44"/>
                  <a:pt x="69" y="44"/>
                  <a:pt x="69" y="45"/>
                </a:cubicBezTo>
                <a:close/>
                <a:moveTo>
                  <a:pt x="20" y="81"/>
                </a:moveTo>
                <a:cubicBezTo>
                  <a:pt x="20" y="82"/>
                  <a:pt x="19" y="82"/>
                  <a:pt x="18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2"/>
                  <a:pt x="10" y="82"/>
                  <a:pt x="10" y="81"/>
                </a:cubicBezTo>
                <a:cubicBezTo>
                  <a:pt x="10" y="77"/>
                  <a:pt x="10" y="77"/>
                  <a:pt x="10" y="77"/>
                </a:cubicBezTo>
                <a:cubicBezTo>
                  <a:pt x="10" y="76"/>
                  <a:pt x="11" y="76"/>
                  <a:pt x="12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9" y="76"/>
                  <a:pt x="20" y="76"/>
                  <a:pt x="20" y="77"/>
                </a:cubicBezTo>
                <a:lnTo>
                  <a:pt x="20" y="81"/>
                </a:lnTo>
                <a:close/>
                <a:moveTo>
                  <a:pt x="20" y="65"/>
                </a:moveTo>
                <a:cubicBezTo>
                  <a:pt x="20" y="66"/>
                  <a:pt x="19" y="66"/>
                  <a:pt x="18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1" y="66"/>
                  <a:pt x="10" y="66"/>
                  <a:pt x="10" y="65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0"/>
                  <a:pt x="11" y="60"/>
                  <a:pt x="12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9" y="60"/>
                  <a:pt x="20" y="60"/>
                  <a:pt x="20" y="61"/>
                </a:cubicBezTo>
                <a:lnTo>
                  <a:pt x="20" y="65"/>
                </a:lnTo>
                <a:close/>
                <a:moveTo>
                  <a:pt x="20" y="49"/>
                </a:moveTo>
                <a:cubicBezTo>
                  <a:pt x="20" y="50"/>
                  <a:pt x="19" y="50"/>
                  <a:pt x="18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0" y="50"/>
                  <a:pt x="10" y="49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4"/>
                  <a:pt x="11" y="44"/>
                  <a:pt x="12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9" y="44"/>
                  <a:pt x="20" y="44"/>
                  <a:pt x="20" y="45"/>
                </a:cubicBezTo>
                <a:lnTo>
                  <a:pt x="20" y="49"/>
                </a:lnTo>
                <a:close/>
                <a:moveTo>
                  <a:pt x="36" y="81"/>
                </a:moveTo>
                <a:cubicBezTo>
                  <a:pt x="36" y="82"/>
                  <a:pt x="35" y="82"/>
                  <a:pt x="35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7" y="82"/>
                  <a:pt x="27" y="82"/>
                  <a:pt x="27" y="81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76"/>
                  <a:pt x="27" y="76"/>
                  <a:pt x="28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76"/>
                  <a:pt x="36" y="76"/>
                  <a:pt x="36" y="77"/>
                </a:cubicBezTo>
                <a:lnTo>
                  <a:pt x="36" y="81"/>
                </a:lnTo>
                <a:close/>
                <a:moveTo>
                  <a:pt x="36" y="65"/>
                </a:moveTo>
                <a:cubicBezTo>
                  <a:pt x="36" y="66"/>
                  <a:pt x="35" y="66"/>
                  <a:pt x="35" y="66"/>
                </a:cubicBezTo>
                <a:cubicBezTo>
                  <a:pt x="28" y="66"/>
                  <a:pt x="28" y="66"/>
                  <a:pt x="28" y="66"/>
                </a:cubicBezTo>
                <a:cubicBezTo>
                  <a:pt x="27" y="66"/>
                  <a:pt x="27" y="66"/>
                  <a:pt x="27" y="65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60"/>
                  <a:pt x="27" y="60"/>
                  <a:pt x="28" y="60"/>
                </a:cubicBezTo>
                <a:cubicBezTo>
                  <a:pt x="35" y="60"/>
                  <a:pt x="35" y="60"/>
                  <a:pt x="35" y="60"/>
                </a:cubicBezTo>
                <a:cubicBezTo>
                  <a:pt x="35" y="60"/>
                  <a:pt x="36" y="60"/>
                  <a:pt x="36" y="61"/>
                </a:cubicBezTo>
                <a:lnTo>
                  <a:pt x="36" y="65"/>
                </a:lnTo>
                <a:close/>
                <a:moveTo>
                  <a:pt x="36" y="49"/>
                </a:moveTo>
                <a:cubicBezTo>
                  <a:pt x="36" y="50"/>
                  <a:pt x="35" y="50"/>
                  <a:pt x="35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50"/>
                  <a:pt x="27" y="50"/>
                  <a:pt x="27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4"/>
                  <a:pt x="27" y="44"/>
                  <a:pt x="28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44"/>
                  <a:pt x="36" y="44"/>
                  <a:pt x="36" y="45"/>
                </a:cubicBezTo>
                <a:lnTo>
                  <a:pt x="36" y="49"/>
                </a:lnTo>
                <a:close/>
                <a:moveTo>
                  <a:pt x="53" y="81"/>
                </a:moveTo>
                <a:cubicBezTo>
                  <a:pt x="53" y="82"/>
                  <a:pt x="52" y="82"/>
                  <a:pt x="51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4" y="82"/>
                  <a:pt x="43" y="82"/>
                  <a:pt x="43" y="81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76"/>
                  <a:pt x="44" y="76"/>
                  <a:pt x="45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2" y="76"/>
                  <a:pt x="53" y="76"/>
                  <a:pt x="53" y="77"/>
                </a:cubicBezTo>
                <a:lnTo>
                  <a:pt x="53" y="81"/>
                </a:lnTo>
                <a:close/>
                <a:moveTo>
                  <a:pt x="53" y="65"/>
                </a:moveTo>
                <a:cubicBezTo>
                  <a:pt x="53" y="66"/>
                  <a:pt x="52" y="66"/>
                  <a:pt x="51" y="66"/>
                </a:cubicBezTo>
                <a:cubicBezTo>
                  <a:pt x="45" y="66"/>
                  <a:pt x="45" y="66"/>
                  <a:pt x="45" y="66"/>
                </a:cubicBezTo>
                <a:cubicBezTo>
                  <a:pt x="44" y="66"/>
                  <a:pt x="43" y="66"/>
                  <a:pt x="43" y="65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60"/>
                  <a:pt x="44" y="60"/>
                  <a:pt x="45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2" y="60"/>
                  <a:pt x="53" y="60"/>
                  <a:pt x="53" y="61"/>
                </a:cubicBezTo>
                <a:lnTo>
                  <a:pt x="53" y="65"/>
                </a:lnTo>
                <a:close/>
                <a:moveTo>
                  <a:pt x="53" y="49"/>
                </a:moveTo>
                <a:cubicBezTo>
                  <a:pt x="53" y="50"/>
                  <a:pt x="52" y="50"/>
                  <a:pt x="51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4" y="50"/>
                  <a:pt x="43" y="50"/>
                  <a:pt x="43" y="49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4"/>
                  <a:pt x="44" y="44"/>
                  <a:pt x="45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3" y="44"/>
                  <a:pt x="53" y="45"/>
                </a:cubicBezTo>
                <a:lnTo>
                  <a:pt x="53" y="49"/>
                </a:lnTo>
                <a:close/>
                <a:moveTo>
                  <a:pt x="69" y="81"/>
                </a:moveTo>
                <a:cubicBezTo>
                  <a:pt x="69" y="82"/>
                  <a:pt x="69" y="82"/>
                  <a:pt x="68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1" y="82"/>
                  <a:pt x="60" y="82"/>
                  <a:pt x="60" y="81"/>
                </a:cubicBezTo>
                <a:cubicBezTo>
                  <a:pt x="60" y="77"/>
                  <a:pt x="60" y="77"/>
                  <a:pt x="60" y="77"/>
                </a:cubicBezTo>
                <a:cubicBezTo>
                  <a:pt x="60" y="76"/>
                  <a:pt x="61" y="76"/>
                  <a:pt x="61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9" y="76"/>
                  <a:pt x="69" y="76"/>
                  <a:pt x="69" y="77"/>
                </a:cubicBezTo>
                <a:lnTo>
                  <a:pt x="69" y="81"/>
                </a:lnTo>
                <a:close/>
                <a:moveTo>
                  <a:pt x="69" y="65"/>
                </a:moveTo>
                <a:cubicBezTo>
                  <a:pt x="69" y="66"/>
                  <a:pt x="69" y="66"/>
                  <a:pt x="68" y="66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0" y="66"/>
                  <a:pt x="60" y="65"/>
                </a:cubicBezTo>
                <a:cubicBezTo>
                  <a:pt x="60" y="61"/>
                  <a:pt x="60" y="61"/>
                  <a:pt x="60" y="61"/>
                </a:cubicBezTo>
                <a:cubicBezTo>
                  <a:pt x="60" y="60"/>
                  <a:pt x="61" y="60"/>
                  <a:pt x="61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9" y="60"/>
                  <a:pt x="69" y="60"/>
                  <a:pt x="69" y="61"/>
                </a:cubicBezTo>
                <a:lnTo>
                  <a:pt x="69" y="65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8" name="Freeform 378">
            <a:extLst>
              <a:ext uri="{FF2B5EF4-FFF2-40B4-BE49-F238E27FC236}">
                <a16:creationId xmlns:a16="http://schemas.microsoft.com/office/drawing/2014/main" id="{B3F24BAD-06D1-4DAE-A66D-058747233885}"/>
              </a:ext>
            </a:extLst>
          </p:cNvPr>
          <p:cNvSpPr>
            <a:spLocks noEditPoints="1"/>
          </p:cNvSpPr>
          <p:nvPr/>
        </p:nvSpPr>
        <p:spPr bwMode="auto">
          <a:xfrm>
            <a:off x="8726488" y="3524250"/>
            <a:ext cx="333375" cy="511175"/>
          </a:xfrm>
          <a:custGeom>
            <a:avLst/>
            <a:gdLst>
              <a:gd name="T0" fmla="*/ 2147483647 w 61"/>
              <a:gd name="T1" fmla="*/ 2147483647 h 93"/>
              <a:gd name="T2" fmla="*/ 2147483647 w 61"/>
              <a:gd name="T3" fmla="*/ 2147483647 h 93"/>
              <a:gd name="T4" fmla="*/ 2147483647 w 61"/>
              <a:gd name="T5" fmla="*/ 2147483647 h 93"/>
              <a:gd name="T6" fmla="*/ 2147483647 w 61"/>
              <a:gd name="T7" fmla="*/ 0 h 93"/>
              <a:gd name="T8" fmla="*/ 2147483647 w 61"/>
              <a:gd name="T9" fmla="*/ 2147483647 h 93"/>
              <a:gd name="T10" fmla="*/ 2147483647 w 61"/>
              <a:gd name="T11" fmla="*/ 2147483647 h 93"/>
              <a:gd name="T12" fmla="*/ 2147483647 w 61"/>
              <a:gd name="T13" fmla="*/ 2147483647 h 93"/>
              <a:gd name="T14" fmla="*/ 2147483647 w 61"/>
              <a:gd name="T15" fmla="*/ 2147483647 h 93"/>
              <a:gd name="T16" fmla="*/ 2147483647 w 61"/>
              <a:gd name="T17" fmla="*/ 2147483647 h 93"/>
              <a:gd name="T18" fmla="*/ 2147483647 w 61"/>
              <a:gd name="T19" fmla="*/ 2147483647 h 93"/>
              <a:gd name="T20" fmla="*/ 2147483647 w 61"/>
              <a:gd name="T21" fmla="*/ 2147483647 h 93"/>
              <a:gd name="T22" fmla="*/ 2147483647 w 61"/>
              <a:gd name="T23" fmla="*/ 2147483647 h 93"/>
              <a:gd name="T24" fmla="*/ 2147483647 w 61"/>
              <a:gd name="T25" fmla="*/ 2147483647 h 93"/>
              <a:gd name="T26" fmla="*/ 2147483647 w 61"/>
              <a:gd name="T27" fmla="*/ 2147483647 h 93"/>
              <a:gd name="T28" fmla="*/ 2147483647 w 61"/>
              <a:gd name="T29" fmla="*/ 2147483647 h 93"/>
              <a:gd name="T30" fmla="*/ 2147483647 w 61"/>
              <a:gd name="T31" fmla="*/ 2147483647 h 93"/>
              <a:gd name="T32" fmla="*/ 2147483647 w 61"/>
              <a:gd name="T33" fmla="*/ 2147483647 h 93"/>
              <a:gd name="T34" fmla="*/ 2147483647 w 61"/>
              <a:gd name="T35" fmla="*/ 2147483647 h 93"/>
              <a:gd name="T36" fmla="*/ 2147483647 w 61"/>
              <a:gd name="T37" fmla="*/ 2147483647 h 93"/>
              <a:gd name="T38" fmla="*/ 2147483647 w 61"/>
              <a:gd name="T39" fmla="*/ 2147483647 h 93"/>
              <a:gd name="T40" fmla="*/ 2147483647 w 61"/>
              <a:gd name="T41" fmla="*/ 2147483647 h 93"/>
              <a:gd name="T42" fmla="*/ 2147483647 w 61"/>
              <a:gd name="T43" fmla="*/ 2147483647 h 93"/>
              <a:gd name="T44" fmla="*/ 2147483647 w 61"/>
              <a:gd name="T45" fmla="*/ 2147483647 h 93"/>
              <a:gd name="T46" fmla="*/ 2147483647 w 61"/>
              <a:gd name="T47" fmla="*/ 2147483647 h 93"/>
              <a:gd name="T48" fmla="*/ 2147483647 w 61"/>
              <a:gd name="T49" fmla="*/ 2147483647 h 93"/>
              <a:gd name="T50" fmla="*/ 2147483647 w 61"/>
              <a:gd name="T51" fmla="*/ 2147483647 h 93"/>
              <a:gd name="T52" fmla="*/ 2147483647 w 61"/>
              <a:gd name="T53" fmla="*/ 2147483647 h 93"/>
              <a:gd name="T54" fmla="*/ 2147483647 w 61"/>
              <a:gd name="T55" fmla="*/ 2147483647 h 93"/>
              <a:gd name="T56" fmla="*/ 2147483647 w 61"/>
              <a:gd name="T57" fmla="*/ 2147483647 h 93"/>
              <a:gd name="T58" fmla="*/ 2147483647 w 61"/>
              <a:gd name="T59" fmla="*/ 2147483647 h 93"/>
              <a:gd name="T60" fmla="*/ 2147483647 w 61"/>
              <a:gd name="T61" fmla="*/ 2147483647 h 93"/>
              <a:gd name="T62" fmla="*/ 2147483647 w 61"/>
              <a:gd name="T63" fmla="*/ 2147483647 h 93"/>
              <a:gd name="T64" fmla="*/ 2147483647 w 61"/>
              <a:gd name="T65" fmla="*/ 2147483647 h 93"/>
              <a:gd name="T66" fmla="*/ 2147483647 w 61"/>
              <a:gd name="T67" fmla="*/ 2147483647 h 93"/>
              <a:gd name="T68" fmla="*/ 2147483647 w 61"/>
              <a:gd name="T69" fmla="*/ 2147483647 h 93"/>
              <a:gd name="T70" fmla="*/ 2147483647 w 61"/>
              <a:gd name="T71" fmla="*/ 2147483647 h 93"/>
              <a:gd name="T72" fmla="*/ 2147483647 w 61"/>
              <a:gd name="T73" fmla="*/ 2147483647 h 93"/>
              <a:gd name="T74" fmla="*/ 2147483647 w 61"/>
              <a:gd name="T75" fmla="*/ 2147483647 h 93"/>
              <a:gd name="T76" fmla="*/ 2147483647 w 61"/>
              <a:gd name="T77" fmla="*/ 2147483647 h 93"/>
              <a:gd name="T78" fmla="*/ 2147483647 w 61"/>
              <a:gd name="T79" fmla="*/ 2147483647 h 93"/>
              <a:gd name="T80" fmla="*/ 2147483647 w 61"/>
              <a:gd name="T81" fmla="*/ 2147483647 h 93"/>
              <a:gd name="T82" fmla="*/ 2147483647 w 61"/>
              <a:gd name="T83" fmla="*/ 2147483647 h 93"/>
              <a:gd name="T84" fmla="*/ 2147483647 w 61"/>
              <a:gd name="T85" fmla="*/ 2147483647 h 93"/>
              <a:gd name="T86" fmla="*/ 2147483647 w 61"/>
              <a:gd name="T87" fmla="*/ 2147483647 h 9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" h="93">
                <a:moveTo>
                  <a:pt x="48" y="17"/>
                </a:moveTo>
                <a:cubicBezTo>
                  <a:pt x="50" y="16"/>
                  <a:pt x="52" y="15"/>
                  <a:pt x="56" y="14"/>
                </a:cubicBezTo>
                <a:cubicBezTo>
                  <a:pt x="59" y="13"/>
                  <a:pt x="61" y="12"/>
                  <a:pt x="61" y="10"/>
                </a:cubicBezTo>
                <a:cubicBezTo>
                  <a:pt x="61" y="8"/>
                  <a:pt x="59" y="6"/>
                  <a:pt x="56" y="6"/>
                </a:cubicBezTo>
                <a:cubicBezTo>
                  <a:pt x="55" y="6"/>
                  <a:pt x="54" y="7"/>
                  <a:pt x="53" y="7"/>
                </a:cubicBezTo>
                <a:cubicBezTo>
                  <a:pt x="49" y="10"/>
                  <a:pt x="47" y="13"/>
                  <a:pt x="45" y="15"/>
                </a:cubicBezTo>
                <a:cubicBezTo>
                  <a:pt x="45" y="15"/>
                  <a:pt x="45" y="16"/>
                  <a:pt x="44" y="16"/>
                </a:cubicBezTo>
                <a:cubicBezTo>
                  <a:pt x="53" y="0"/>
                  <a:pt x="53" y="0"/>
                  <a:pt x="53" y="0"/>
                </a:cubicBezTo>
                <a:cubicBezTo>
                  <a:pt x="6" y="0"/>
                  <a:pt x="6" y="0"/>
                  <a:pt x="6" y="0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0"/>
                  <a:pt x="16" y="20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6" y="32"/>
                  <a:pt x="0" y="52"/>
                  <a:pt x="0" y="64"/>
                </a:cubicBezTo>
                <a:cubicBezTo>
                  <a:pt x="0" y="80"/>
                  <a:pt x="13" y="93"/>
                  <a:pt x="29" y="93"/>
                </a:cubicBezTo>
                <a:cubicBezTo>
                  <a:pt x="46" y="93"/>
                  <a:pt x="59" y="80"/>
                  <a:pt x="59" y="64"/>
                </a:cubicBezTo>
                <a:cubicBezTo>
                  <a:pt x="59" y="54"/>
                  <a:pt x="55" y="39"/>
                  <a:pt x="48" y="27"/>
                </a:cubicBezTo>
                <a:cubicBezTo>
                  <a:pt x="49" y="28"/>
                  <a:pt x="50" y="29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29"/>
                  <a:pt x="53" y="28"/>
                  <a:pt x="53" y="28"/>
                </a:cubicBezTo>
                <a:cubicBezTo>
                  <a:pt x="54" y="27"/>
                  <a:pt x="55" y="26"/>
                  <a:pt x="55" y="25"/>
                </a:cubicBezTo>
                <a:cubicBezTo>
                  <a:pt x="55" y="24"/>
                  <a:pt x="53" y="22"/>
                  <a:pt x="51" y="20"/>
                </a:cubicBezTo>
                <a:cubicBezTo>
                  <a:pt x="53" y="21"/>
                  <a:pt x="54" y="22"/>
                  <a:pt x="55" y="23"/>
                </a:cubicBezTo>
                <a:cubicBezTo>
                  <a:pt x="56" y="25"/>
                  <a:pt x="56" y="27"/>
                  <a:pt x="58" y="30"/>
                </a:cubicBezTo>
                <a:cubicBezTo>
                  <a:pt x="59" y="29"/>
                  <a:pt x="59" y="29"/>
                  <a:pt x="59" y="29"/>
                </a:cubicBezTo>
                <a:cubicBezTo>
                  <a:pt x="58" y="27"/>
                  <a:pt x="57" y="24"/>
                  <a:pt x="56" y="23"/>
                </a:cubicBezTo>
                <a:cubicBezTo>
                  <a:pt x="55" y="21"/>
                  <a:pt x="53" y="19"/>
                  <a:pt x="51" y="18"/>
                </a:cubicBezTo>
                <a:cubicBezTo>
                  <a:pt x="55" y="18"/>
                  <a:pt x="58" y="16"/>
                  <a:pt x="60" y="14"/>
                </a:cubicBezTo>
                <a:cubicBezTo>
                  <a:pt x="59" y="13"/>
                  <a:pt x="59" y="13"/>
                  <a:pt x="59" y="13"/>
                </a:cubicBezTo>
                <a:cubicBezTo>
                  <a:pt x="57" y="16"/>
                  <a:pt x="52" y="17"/>
                  <a:pt x="48" y="17"/>
                </a:cubicBezTo>
                <a:close/>
                <a:moveTo>
                  <a:pt x="54" y="9"/>
                </a:moveTo>
                <a:cubicBezTo>
                  <a:pt x="55" y="8"/>
                  <a:pt x="56" y="8"/>
                  <a:pt x="56" y="8"/>
                </a:cubicBezTo>
                <a:cubicBezTo>
                  <a:pt x="57" y="8"/>
                  <a:pt x="58" y="8"/>
                  <a:pt x="58" y="8"/>
                </a:cubicBezTo>
                <a:cubicBezTo>
                  <a:pt x="59" y="9"/>
                  <a:pt x="59" y="9"/>
                  <a:pt x="59" y="10"/>
                </a:cubicBezTo>
                <a:cubicBezTo>
                  <a:pt x="59" y="11"/>
                  <a:pt x="58" y="12"/>
                  <a:pt x="56" y="13"/>
                </a:cubicBezTo>
                <a:cubicBezTo>
                  <a:pt x="52" y="14"/>
                  <a:pt x="49" y="15"/>
                  <a:pt x="47" y="16"/>
                </a:cubicBezTo>
                <a:cubicBezTo>
                  <a:pt x="49" y="14"/>
                  <a:pt x="50" y="11"/>
                  <a:pt x="54" y="9"/>
                </a:cubicBezTo>
                <a:close/>
                <a:moveTo>
                  <a:pt x="34" y="81"/>
                </a:moveTo>
                <a:cubicBezTo>
                  <a:pt x="34" y="88"/>
                  <a:pt x="34" y="88"/>
                  <a:pt x="34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30" y="82"/>
                  <a:pt x="30" y="82"/>
                  <a:pt x="29" y="82"/>
                </a:cubicBezTo>
                <a:cubicBezTo>
                  <a:pt x="29" y="88"/>
                  <a:pt x="29" y="88"/>
                  <a:pt x="29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82"/>
                  <a:pt x="26" y="82"/>
                  <a:pt x="26" y="82"/>
                </a:cubicBezTo>
                <a:cubicBezTo>
                  <a:pt x="22" y="82"/>
                  <a:pt x="18" y="80"/>
                  <a:pt x="16" y="79"/>
                </a:cubicBezTo>
                <a:cubicBezTo>
                  <a:pt x="18" y="74"/>
                  <a:pt x="18" y="74"/>
                  <a:pt x="18" y="74"/>
                </a:cubicBezTo>
                <a:cubicBezTo>
                  <a:pt x="20" y="76"/>
                  <a:pt x="23" y="77"/>
                  <a:pt x="26" y="77"/>
                </a:cubicBezTo>
                <a:cubicBezTo>
                  <a:pt x="26" y="60"/>
                  <a:pt x="26" y="60"/>
                  <a:pt x="26" y="60"/>
                </a:cubicBezTo>
                <a:cubicBezTo>
                  <a:pt x="20" y="58"/>
                  <a:pt x="17" y="54"/>
                  <a:pt x="17" y="49"/>
                </a:cubicBezTo>
                <a:cubicBezTo>
                  <a:pt x="17" y="44"/>
                  <a:pt x="20" y="40"/>
                  <a:pt x="26" y="38"/>
                </a:cubicBezTo>
                <a:cubicBezTo>
                  <a:pt x="26" y="32"/>
                  <a:pt x="26" y="32"/>
                  <a:pt x="26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30" y="37"/>
                  <a:pt x="31" y="37"/>
                </a:cubicBezTo>
                <a:cubicBezTo>
                  <a:pt x="31" y="32"/>
                  <a:pt x="31" y="32"/>
                  <a:pt x="31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7"/>
                  <a:pt x="34" y="37"/>
                  <a:pt x="34" y="37"/>
                </a:cubicBezTo>
                <a:cubicBezTo>
                  <a:pt x="37" y="38"/>
                  <a:pt x="39" y="39"/>
                  <a:pt x="41" y="3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3"/>
                  <a:pt x="36" y="43"/>
                  <a:pt x="34" y="42"/>
                </a:cubicBezTo>
                <a:cubicBezTo>
                  <a:pt x="34" y="58"/>
                  <a:pt x="34" y="58"/>
                  <a:pt x="34" y="58"/>
                </a:cubicBezTo>
                <a:cubicBezTo>
                  <a:pt x="40" y="60"/>
                  <a:pt x="42" y="64"/>
                  <a:pt x="42" y="69"/>
                </a:cubicBezTo>
                <a:cubicBezTo>
                  <a:pt x="42" y="74"/>
                  <a:pt x="40" y="79"/>
                  <a:pt x="34" y="81"/>
                </a:cubicBezTo>
                <a:close/>
                <a:moveTo>
                  <a:pt x="53" y="25"/>
                </a:moveTo>
                <a:cubicBezTo>
                  <a:pt x="53" y="26"/>
                  <a:pt x="53" y="26"/>
                  <a:pt x="52" y="27"/>
                </a:cubicBezTo>
                <a:cubicBezTo>
                  <a:pt x="52" y="27"/>
                  <a:pt x="52" y="27"/>
                  <a:pt x="52" y="27"/>
                </a:cubicBezTo>
                <a:cubicBezTo>
                  <a:pt x="50" y="27"/>
                  <a:pt x="48" y="26"/>
                  <a:pt x="47" y="24"/>
                </a:cubicBezTo>
                <a:cubicBezTo>
                  <a:pt x="45" y="23"/>
                  <a:pt x="44" y="21"/>
                  <a:pt x="43" y="19"/>
                </a:cubicBezTo>
                <a:cubicBezTo>
                  <a:pt x="43" y="19"/>
                  <a:pt x="43" y="19"/>
                  <a:pt x="44" y="19"/>
                </a:cubicBezTo>
                <a:cubicBezTo>
                  <a:pt x="46" y="19"/>
                  <a:pt x="48" y="20"/>
                  <a:pt x="50" y="21"/>
                </a:cubicBezTo>
                <a:cubicBezTo>
                  <a:pt x="52" y="23"/>
                  <a:pt x="53" y="24"/>
                  <a:pt x="53" y="25"/>
                </a:cubicBezTo>
                <a:close/>
                <a:moveTo>
                  <a:pt x="23" y="48"/>
                </a:moveTo>
                <a:cubicBezTo>
                  <a:pt x="23" y="51"/>
                  <a:pt x="24" y="52"/>
                  <a:pt x="26" y="54"/>
                </a:cubicBezTo>
                <a:cubicBezTo>
                  <a:pt x="26" y="43"/>
                  <a:pt x="26" y="43"/>
                  <a:pt x="26" y="43"/>
                </a:cubicBezTo>
                <a:cubicBezTo>
                  <a:pt x="24" y="45"/>
                  <a:pt x="23" y="47"/>
                  <a:pt x="23" y="48"/>
                </a:cubicBezTo>
                <a:close/>
                <a:moveTo>
                  <a:pt x="29" y="77"/>
                </a:moveTo>
                <a:cubicBezTo>
                  <a:pt x="30" y="77"/>
                  <a:pt x="30" y="77"/>
                  <a:pt x="31" y="77"/>
                </a:cubicBezTo>
                <a:cubicBezTo>
                  <a:pt x="31" y="62"/>
                  <a:pt x="31" y="62"/>
                  <a:pt x="31" y="62"/>
                </a:cubicBezTo>
                <a:cubicBezTo>
                  <a:pt x="30" y="62"/>
                  <a:pt x="30" y="62"/>
                  <a:pt x="29" y="61"/>
                </a:cubicBezTo>
                <a:lnTo>
                  <a:pt x="29" y="77"/>
                </a:lnTo>
                <a:close/>
                <a:moveTo>
                  <a:pt x="29" y="56"/>
                </a:moveTo>
                <a:cubicBezTo>
                  <a:pt x="29" y="56"/>
                  <a:pt x="30" y="56"/>
                  <a:pt x="31" y="56"/>
                </a:cubicBezTo>
                <a:cubicBezTo>
                  <a:pt x="31" y="42"/>
                  <a:pt x="31" y="42"/>
                  <a:pt x="31" y="42"/>
                </a:cubicBezTo>
                <a:cubicBezTo>
                  <a:pt x="30" y="42"/>
                  <a:pt x="29" y="42"/>
                  <a:pt x="29" y="42"/>
                </a:cubicBezTo>
                <a:lnTo>
                  <a:pt x="29" y="56"/>
                </a:lnTo>
                <a:close/>
                <a:moveTo>
                  <a:pt x="34" y="64"/>
                </a:moveTo>
                <a:cubicBezTo>
                  <a:pt x="34" y="75"/>
                  <a:pt x="34" y="75"/>
                  <a:pt x="34" y="75"/>
                </a:cubicBezTo>
                <a:cubicBezTo>
                  <a:pt x="36" y="74"/>
                  <a:pt x="37" y="72"/>
                  <a:pt x="37" y="70"/>
                </a:cubicBezTo>
                <a:cubicBezTo>
                  <a:pt x="37" y="68"/>
                  <a:pt x="36" y="66"/>
                  <a:pt x="34" y="64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29" name="Freeform 370">
            <a:extLst>
              <a:ext uri="{FF2B5EF4-FFF2-40B4-BE49-F238E27FC236}">
                <a16:creationId xmlns:a16="http://schemas.microsoft.com/office/drawing/2014/main" id="{C25702A4-8662-43F0-A934-AD150D054742}"/>
              </a:ext>
            </a:extLst>
          </p:cNvPr>
          <p:cNvSpPr>
            <a:spLocks noEditPoints="1"/>
          </p:cNvSpPr>
          <p:nvPr/>
        </p:nvSpPr>
        <p:spPr bwMode="auto">
          <a:xfrm>
            <a:off x="6837363" y="3546475"/>
            <a:ext cx="388937" cy="468313"/>
          </a:xfrm>
          <a:custGeom>
            <a:avLst/>
            <a:gdLst>
              <a:gd name="T0" fmla="*/ 2147483647 w 73"/>
              <a:gd name="T1" fmla="*/ 2147483647 h 88"/>
              <a:gd name="T2" fmla="*/ 2147483647 w 73"/>
              <a:gd name="T3" fmla="*/ 2147483647 h 88"/>
              <a:gd name="T4" fmla="*/ 2147483647 w 73"/>
              <a:gd name="T5" fmla="*/ 2147483647 h 88"/>
              <a:gd name="T6" fmla="*/ 2147483647 w 73"/>
              <a:gd name="T7" fmla="*/ 2147483647 h 88"/>
              <a:gd name="T8" fmla="*/ 2147483647 w 73"/>
              <a:gd name="T9" fmla="*/ 2147483647 h 88"/>
              <a:gd name="T10" fmla="*/ 2147483647 w 73"/>
              <a:gd name="T11" fmla="*/ 2147483647 h 88"/>
              <a:gd name="T12" fmla="*/ 2147483647 w 73"/>
              <a:gd name="T13" fmla="*/ 2147483647 h 88"/>
              <a:gd name="T14" fmla="*/ 2147483647 w 73"/>
              <a:gd name="T15" fmla="*/ 2147483647 h 88"/>
              <a:gd name="T16" fmla="*/ 2147483647 w 73"/>
              <a:gd name="T17" fmla="*/ 2147483647 h 88"/>
              <a:gd name="T18" fmla="*/ 2147483647 w 73"/>
              <a:gd name="T19" fmla="*/ 2147483647 h 88"/>
              <a:gd name="T20" fmla="*/ 2147483647 w 73"/>
              <a:gd name="T21" fmla="*/ 2147483647 h 88"/>
              <a:gd name="T22" fmla="*/ 2147483647 w 73"/>
              <a:gd name="T23" fmla="*/ 2147483647 h 88"/>
              <a:gd name="T24" fmla="*/ 2147483647 w 73"/>
              <a:gd name="T25" fmla="*/ 2147483647 h 88"/>
              <a:gd name="T26" fmla="*/ 2147483647 w 73"/>
              <a:gd name="T27" fmla="*/ 2147483647 h 88"/>
              <a:gd name="T28" fmla="*/ 2147483647 w 73"/>
              <a:gd name="T29" fmla="*/ 2147483647 h 88"/>
              <a:gd name="T30" fmla="*/ 2147483647 w 73"/>
              <a:gd name="T31" fmla="*/ 2147483647 h 88"/>
              <a:gd name="T32" fmla="*/ 2147483647 w 73"/>
              <a:gd name="T33" fmla="*/ 2147483647 h 88"/>
              <a:gd name="T34" fmla="*/ 2147483647 w 73"/>
              <a:gd name="T35" fmla="*/ 2147483647 h 88"/>
              <a:gd name="T36" fmla="*/ 2147483647 w 73"/>
              <a:gd name="T37" fmla="*/ 2147483647 h 88"/>
              <a:gd name="T38" fmla="*/ 2147483647 w 73"/>
              <a:gd name="T39" fmla="*/ 2147483647 h 88"/>
              <a:gd name="T40" fmla="*/ 2147483647 w 73"/>
              <a:gd name="T41" fmla="*/ 2147483647 h 88"/>
              <a:gd name="T42" fmla="*/ 2147483647 w 73"/>
              <a:gd name="T43" fmla="*/ 2147483647 h 88"/>
              <a:gd name="T44" fmla="*/ 2147483647 w 73"/>
              <a:gd name="T45" fmla="*/ 2147483647 h 88"/>
              <a:gd name="T46" fmla="*/ 2147483647 w 73"/>
              <a:gd name="T47" fmla="*/ 2147483647 h 88"/>
              <a:gd name="T48" fmla="*/ 2147483647 w 73"/>
              <a:gd name="T49" fmla="*/ 2147483647 h 88"/>
              <a:gd name="T50" fmla="*/ 2147483647 w 73"/>
              <a:gd name="T51" fmla="*/ 2147483647 h 88"/>
              <a:gd name="T52" fmla="*/ 2147483647 w 73"/>
              <a:gd name="T53" fmla="*/ 2147483647 h 88"/>
              <a:gd name="T54" fmla="*/ 2147483647 w 73"/>
              <a:gd name="T55" fmla="*/ 2147483647 h 88"/>
              <a:gd name="T56" fmla="*/ 2147483647 w 73"/>
              <a:gd name="T57" fmla="*/ 2147483647 h 88"/>
              <a:gd name="T58" fmla="*/ 2147483647 w 73"/>
              <a:gd name="T59" fmla="*/ 2147483647 h 88"/>
              <a:gd name="T60" fmla="*/ 2147483647 w 73"/>
              <a:gd name="T61" fmla="*/ 2147483647 h 88"/>
              <a:gd name="T62" fmla="*/ 2147483647 w 73"/>
              <a:gd name="T63" fmla="*/ 2147483647 h 88"/>
              <a:gd name="T64" fmla="*/ 2147483647 w 73"/>
              <a:gd name="T65" fmla="*/ 2147483647 h 88"/>
              <a:gd name="T66" fmla="*/ 2147483647 w 73"/>
              <a:gd name="T67" fmla="*/ 2147483647 h 88"/>
              <a:gd name="T68" fmla="*/ 2147483647 w 73"/>
              <a:gd name="T69" fmla="*/ 2147483647 h 8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3" h="88">
                <a:moveTo>
                  <a:pt x="60" y="8"/>
                </a:moveTo>
                <a:cubicBezTo>
                  <a:pt x="50" y="0"/>
                  <a:pt x="36" y="3"/>
                  <a:pt x="28" y="13"/>
                </a:cubicBezTo>
                <a:cubicBezTo>
                  <a:pt x="22" y="22"/>
                  <a:pt x="23" y="33"/>
                  <a:pt x="29" y="41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1"/>
                  <a:pt x="1" y="85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2" y="48"/>
                  <a:pt x="33" y="49"/>
                </a:cubicBezTo>
                <a:cubicBezTo>
                  <a:pt x="34" y="49"/>
                  <a:pt x="34" y="50"/>
                  <a:pt x="33" y="51"/>
                </a:cubicBezTo>
                <a:cubicBezTo>
                  <a:pt x="6" y="88"/>
                  <a:pt x="6" y="88"/>
                  <a:pt x="6" y="88"/>
                </a:cubicBezTo>
                <a:cubicBezTo>
                  <a:pt x="13" y="87"/>
                  <a:pt x="13" y="87"/>
                  <a:pt x="13" y="87"/>
                </a:cubicBezTo>
                <a:cubicBezTo>
                  <a:pt x="14" y="85"/>
                  <a:pt x="14" y="85"/>
                  <a:pt x="14" y="85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8"/>
                  <a:pt x="23" y="78"/>
                  <a:pt x="23" y="78"/>
                </a:cubicBezTo>
                <a:cubicBezTo>
                  <a:pt x="25" y="75"/>
                  <a:pt x="25" y="75"/>
                  <a:pt x="25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2"/>
                  <a:pt x="31" y="72"/>
                  <a:pt x="31" y="72"/>
                </a:cubicBezTo>
                <a:cubicBezTo>
                  <a:pt x="30" y="66"/>
                  <a:pt x="30" y="66"/>
                  <a:pt x="30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37" y="64"/>
                  <a:pt x="37" y="64"/>
                  <a:pt x="37" y="64"/>
                </a:cubicBezTo>
                <a:cubicBezTo>
                  <a:pt x="34" y="59"/>
                  <a:pt x="34" y="59"/>
                  <a:pt x="34" y="59"/>
                </a:cubicBezTo>
                <a:cubicBezTo>
                  <a:pt x="40" y="57"/>
                  <a:pt x="40" y="57"/>
                  <a:pt x="40" y="57"/>
                </a:cubicBezTo>
                <a:cubicBezTo>
                  <a:pt x="36" y="51"/>
                  <a:pt x="36" y="51"/>
                  <a:pt x="36" y="51"/>
                </a:cubicBezTo>
                <a:cubicBezTo>
                  <a:pt x="39" y="48"/>
                  <a:pt x="39" y="48"/>
                  <a:pt x="39" y="48"/>
                </a:cubicBezTo>
                <a:cubicBezTo>
                  <a:pt x="48" y="52"/>
                  <a:pt x="59" y="49"/>
                  <a:pt x="66" y="40"/>
                </a:cubicBezTo>
                <a:cubicBezTo>
                  <a:pt x="73" y="30"/>
                  <a:pt x="71" y="15"/>
                  <a:pt x="60" y="8"/>
                </a:cubicBezTo>
                <a:close/>
                <a:moveTo>
                  <a:pt x="58" y="19"/>
                </a:moveTo>
                <a:cubicBezTo>
                  <a:pt x="56" y="21"/>
                  <a:pt x="53" y="22"/>
                  <a:pt x="51" y="20"/>
                </a:cubicBezTo>
                <a:cubicBezTo>
                  <a:pt x="49" y="19"/>
                  <a:pt x="49" y="16"/>
                  <a:pt x="50" y="14"/>
                </a:cubicBezTo>
                <a:cubicBezTo>
                  <a:pt x="52" y="12"/>
                  <a:pt x="55" y="11"/>
                  <a:pt x="57" y="13"/>
                </a:cubicBezTo>
                <a:cubicBezTo>
                  <a:pt x="59" y="14"/>
                  <a:pt x="59" y="17"/>
                  <a:pt x="58" y="1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0" name="Freeform 371">
            <a:extLst>
              <a:ext uri="{FF2B5EF4-FFF2-40B4-BE49-F238E27FC236}">
                <a16:creationId xmlns:a16="http://schemas.microsoft.com/office/drawing/2014/main" id="{E2EDB244-1DBA-40CD-BC46-9180100C8673}"/>
              </a:ext>
            </a:extLst>
          </p:cNvPr>
          <p:cNvSpPr>
            <a:spLocks noEditPoints="1"/>
          </p:cNvSpPr>
          <p:nvPr/>
        </p:nvSpPr>
        <p:spPr bwMode="auto">
          <a:xfrm>
            <a:off x="5827713" y="3606800"/>
            <a:ext cx="488950" cy="346075"/>
          </a:xfrm>
          <a:custGeom>
            <a:avLst/>
            <a:gdLst>
              <a:gd name="T0" fmla="*/ 2147483647 w 92"/>
              <a:gd name="T1" fmla="*/ 0 h 65"/>
              <a:gd name="T2" fmla="*/ 2147483647 w 92"/>
              <a:gd name="T3" fmla="*/ 0 h 65"/>
              <a:gd name="T4" fmla="*/ 0 w 92"/>
              <a:gd name="T5" fmla="*/ 2147483647 h 65"/>
              <a:gd name="T6" fmla="*/ 0 w 92"/>
              <a:gd name="T7" fmla="*/ 2147483647 h 65"/>
              <a:gd name="T8" fmla="*/ 2147483647 w 92"/>
              <a:gd name="T9" fmla="*/ 2147483647 h 65"/>
              <a:gd name="T10" fmla="*/ 2147483647 w 92"/>
              <a:gd name="T11" fmla="*/ 2147483647 h 65"/>
              <a:gd name="T12" fmla="*/ 2147483647 w 92"/>
              <a:gd name="T13" fmla="*/ 2147483647 h 65"/>
              <a:gd name="T14" fmla="*/ 2147483647 w 92"/>
              <a:gd name="T15" fmla="*/ 2147483647 h 65"/>
              <a:gd name="T16" fmla="*/ 2147483647 w 92"/>
              <a:gd name="T17" fmla="*/ 0 h 65"/>
              <a:gd name="T18" fmla="*/ 2147483647 w 92"/>
              <a:gd name="T19" fmla="*/ 2147483647 h 65"/>
              <a:gd name="T20" fmla="*/ 2147483647 w 92"/>
              <a:gd name="T21" fmla="*/ 2147483647 h 65"/>
              <a:gd name="T22" fmla="*/ 2147483647 w 92"/>
              <a:gd name="T23" fmla="*/ 2147483647 h 65"/>
              <a:gd name="T24" fmla="*/ 2147483647 w 92"/>
              <a:gd name="T25" fmla="*/ 2147483647 h 65"/>
              <a:gd name="T26" fmla="*/ 2147483647 w 92"/>
              <a:gd name="T27" fmla="*/ 2147483647 h 65"/>
              <a:gd name="T28" fmla="*/ 2147483647 w 92"/>
              <a:gd name="T29" fmla="*/ 2147483647 h 65"/>
              <a:gd name="T30" fmla="*/ 2147483647 w 92"/>
              <a:gd name="T31" fmla="*/ 2147483647 h 65"/>
              <a:gd name="T32" fmla="*/ 2147483647 w 92"/>
              <a:gd name="T33" fmla="*/ 2147483647 h 65"/>
              <a:gd name="T34" fmla="*/ 2147483647 w 92"/>
              <a:gd name="T35" fmla="*/ 2147483647 h 65"/>
              <a:gd name="T36" fmla="*/ 2147483647 w 92"/>
              <a:gd name="T37" fmla="*/ 2147483647 h 65"/>
              <a:gd name="T38" fmla="*/ 2147483647 w 92"/>
              <a:gd name="T39" fmla="*/ 2147483647 h 65"/>
              <a:gd name="T40" fmla="*/ 2147483647 w 92"/>
              <a:gd name="T41" fmla="*/ 2147483647 h 65"/>
              <a:gd name="T42" fmla="*/ 2147483647 w 92"/>
              <a:gd name="T43" fmla="*/ 2147483647 h 65"/>
              <a:gd name="T44" fmla="*/ 2147483647 w 92"/>
              <a:gd name="T45" fmla="*/ 2147483647 h 65"/>
              <a:gd name="T46" fmla="*/ 2147483647 w 92"/>
              <a:gd name="T47" fmla="*/ 2147483647 h 65"/>
              <a:gd name="T48" fmla="*/ 2147483647 w 92"/>
              <a:gd name="T49" fmla="*/ 2147483647 h 65"/>
              <a:gd name="T50" fmla="*/ 2147483647 w 92"/>
              <a:gd name="T51" fmla="*/ 2147483647 h 65"/>
              <a:gd name="T52" fmla="*/ 2147483647 w 92"/>
              <a:gd name="T53" fmla="*/ 2147483647 h 65"/>
              <a:gd name="T54" fmla="*/ 2147483647 w 92"/>
              <a:gd name="T55" fmla="*/ 2147483647 h 65"/>
              <a:gd name="T56" fmla="*/ 2147483647 w 92"/>
              <a:gd name="T57" fmla="*/ 2147483647 h 65"/>
              <a:gd name="T58" fmla="*/ 2147483647 w 92"/>
              <a:gd name="T59" fmla="*/ 2147483647 h 65"/>
              <a:gd name="T60" fmla="*/ 2147483647 w 92"/>
              <a:gd name="T61" fmla="*/ 2147483647 h 65"/>
              <a:gd name="T62" fmla="*/ 2147483647 w 92"/>
              <a:gd name="T63" fmla="*/ 2147483647 h 65"/>
              <a:gd name="T64" fmla="*/ 2147483647 w 92"/>
              <a:gd name="T65" fmla="*/ 2147483647 h 65"/>
              <a:gd name="T66" fmla="*/ 2147483647 w 92"/>
              <a:gd name="T67" fmla="*/ 2147483647 h 65"/>
              <a:gd name="T68" fmla="*/ 2147483647 w 92"/>
              <a:gd name="T69" fmla="*/ 2147483647 h 65"/>
              <a:gd name="T70" fmla="*/ 2147483647 w 92"/>
              <a:gd name="T71" fmla="*/ 2147483647 h 65"/>
              <a:gd name="T72" fmla="*/ 2147483647 w 92"/>
              <a:gd name="T73" fmla="*/ 2147483647 h 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92" h="65">
                <a:moveTo>
                  <a:pt x="8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5"/>
                  <a:pt x="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9" y="65"/>
                  <a:pt x="92" y="63"/>
                  <a:pt x="92" y="59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2"/>
                  <a:pt x="89" y="0"/>
                  <a:pt x="86" y="0"/>
                </a:cubicBezTo>
                <a:close/>
                <a:moveTo>
                  <a:pt x="89" y="60"/>
                </a:moveTo>
                <a:cubicBezTo>
                  <a:pt x="89" y="61"/>
                  <a:pt x="88" y="61"/>
                  <a:pt x="87" y="61"/>
                </a:cubicBezTo>
                <a:cubicBezTo>
                  <a:pt x="52" y="38"/>
                  <a:pt x="52" y="38"/>
                  <a:pt x="52" y="38"/>
                </a:cubicBezTo>
                <a:cubicBezTo>
                  <a:pt x="51" y="38"/>
                  <a:pt x="51" y="37"/>
                  <a:pt x="51" y="37"/>
                </a:cubicBezTo>
                <a:cubicBezTo>
                  <a:pt x="49" y="38"/>
                  <a:pt x="48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3" y="38"/>
                  <a:pt x="42" y="37"/>
                </a:cubicBezTo>
                <a:cubicBezTo>
                  <a:pt x="41" y="37"/>
                  <a:pt x="41" y="38"/>
                  <a:pt x="40" y="38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1"/>
                  <a:pt x="5" y="61"/>
                  <a:pt x="4" y="61"/>
                </a:cubicBezTo>
                <a:cubicBezTo>
                  <a:pt x="4" y="61"/>
                  <a:pt x="3" y="61"/>
                  <a:pt x="3" y="60"/>
                </a:cubicBezTo>
                <a:cubicBezTo>
                  <a:pt x="2" y="60"/>
                  <a:pt x="3" y="59"/>
                  <a:pt x="3" y="58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3" y="5"/>
                </a:cubicBezTo>
                <a:cubicBezTo>
                  <a:pt x="4" y="4"/>
                  <a:pt x="5" y="4"/>
                  <a:pt x="6" y="4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3"/>
                  <a:pt x="41" y="33"/>
                  <a:pt x="42" y="33"/>
                </a:cubicBezTo>
                <a:cubicBezTo>
                  <a:pt x="43" y="34"/>
                  <a:pt x="45" y="35"/>
                  <a:pt x="46" y="35"/>
                </a:cubicBezTo>
                <a:cubicBezTo>
                  <a:pt x="48" y="35"/>
                  <a:pt x="49" y="34"/>
                  <a:pt x="51" y="33"/>
                </a:cubicBezTo>
                <a:cubicBezTo>
                  <a:pt x="51" y="33"/>
                  <a:pt x="51" y="33"/>
                  <a:pt x="52" y="32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8" y="4"/>
                  <a:pt x="89" y="5"/>
                </a:cubicBezTo>
                <a:cubicBezTo>
                  <a:pt x="90" y="5"/>
                  <a:pt x="90" y="6"/>
                  <a:pt x="89" y="7"/>
                </a:cubicBezTo>
                <a:cubicBezTo>
                  <a:pt x="54" y="35"/>
                  <a:pt x="54" y="35"/>
                  <a:pt x="54" y="35"/>
                </a:cubicBezTo>
                <a:cubicBezTo>
                  <a:pt x="89" y="58"/>
                  <a:pt x="89" y="58"/>
                  <a:pt x="89" y="58"/>
                </a:cubicBezTo>
                <a:cubicBezTo>
                  <a:pt x="89" y="59"/>
                  <a:pt x="90" y="60"/>
                  <a:pt x="89" y="6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1" name="Freeform 372">
            <a:extLst>
              <a:ext uri="{FF2B5EF4-FFF2-40B4-BE49-F238E27FC236}">
                <a16:creationId xmlns:a16="http://schemas.microsoft.com/office/drawing/2014/main" id="{1700D6ED-FA58-4146-B275-B362BEAAF280}"/>
              </a:ext>
            </a:extLst>
          </p:cNvPr>
          <p:cNvSpPr>
            <a:spLocks/>
          </p:cNvSpPr>
          <p:nvPr/>
        </p:nvSpPr>
        <p:spPr bwMode="auto">
          <a:xfrm>
            <a:off x="4911725" y="3551238"/>
            <a:ext cx="393700" cy="457200"/>
          </a:xfrm>
          <a:custGeom>
            <a:avLst/>
            <a:gdLst>
              <a:gd name="T0" fmla="*/ 2147483647 w 74"/>
              <a:gd name="T1" fmla="*/ 2147483647 h 86"/>
              <a:gd name="T2" fmla="*/ 2147483647 w 74"/>
              <a:gd name="T3" fmla="*/ 2147483647 h 86"/>
              <a:gd name="T4" fmla="*/ 2147483647 w 74"/>
              <a:gd name="T5" fmla="*/ 2147483647 h 86"/>
              <a:gd name="T6" fmla="*/ 2147483647 w 74"/>
              <a:gd name="T7" fmla="*/ 2147483647 h 86"/>
              <a:gd name="T8" fmla="*/ 2147483647 w 74"/>
              <a:gd name="T9" fmla="*/ 2147483647 h 86"/>
              <a:gd name="T10" fmla="*/ 2147483647 w 74"/>
              <a:gd name="T11" fmla="*/ 2147483647 h 86"/>
              <a:gd name="T12" fmla="*/ 2147483647 w 74"/>
              <a:gd name="T13" fmla="*/ 2147483647 h 86"/>
              <a:gd name="T14" fmla="*/ 2147483647 w 74"/>
              <a:gd name="T15" fmla="*/ 2147483647 h 86"/>
              <a:gd name="T16" fmla="*/ 2147483647 w 74"/>
              <a:gd name="T17" fmla="*/ 2147483647 h 86"/>
              <a:gd name="T18" fmla="*/ 2147483647 w 74"/>
              <a:gd name="T19" fmla="*/ 2147483647 h 86"/>
              <a:gd name="T20" fmla="*/ 2147483647 w 74"/>
              <a:gd name="T21" fmla="*/ 2147483647 h 86"/>
              <a:gd name="T22" fmla="*/ 2147483647 w 74"/>
              <a:gd name="T23" fmla="*/ 2147483647 h 86"/>
              <a:gd name="T24" fmla="*/ 2147483647 w 74"/>
              <a:gd name="T25" fmla="*/ 2147483647 h 86"/>
              <a:gd name="T26" fmla="*/ 2147483647 w 74"/>
              <a:gd name="T27" fmla="*/ 2147483647 h 86"/>
              <a:gd name="T28" fmla="*/ 2147483647 w 74"/>
              <a:gd name="T29" fmla="*/ 2147483647 h 86"/>
              <a:gd name="T30" fmla="*/ 2147483647 w 74"/>
              <a:gd name="T31" fmla="*/ 2147483647 h 86"/>
              <a:gd name="T32" fmla="*/ 2147483647 w 74"/>
              <a:gd name="T33" fmla="*/ 2147483647 h 86"/>
              <a:gd name="T34" fmla="*/ 2147483647 w 74"/>
              <a:gd name="T35" fmla="*/ 2147483647 h 86"/>
              <a:gd name="T36" fmla="*/ 2147483647 w 74"/>
              <a:gd name="T37" fmla="*/ 2147483647 h 86"/>
              <a:gd name="T38" fmla="*/ 2147483647 w 74"/>
              <a:gd name="T39" fmla="*/ 2147483647 h 86"/>
              <a:gd name="T40" fmla="*/ 2147483647 w 74"/>
              <a:gd name="T41" fmla="*/ 2147483647 h 86"/>
              <a:gd name="T42" fmla="*/ 2147483647 w 74"/>
              <a:gd name="T43" fmla="*/ 2147483647 h 86"/>
              <a:gd name="T44" fmla="*/ 2147483647 w 74"/>
              <a:gd name="T45" fmla="*/ 2147483647 h 86"/>
              <a:gd name="T46" fmla="*/ 2147483647 w 74"/>
              <a:gd name="T47" fmla="*/ 2147483647 h 8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4" h="86">
                <a:moveTo>
                  <a:pt x="64" y="4"/>
                </a:moveTo>
                <a:cubicBezTo>
                  <a:pt x="64" y="4"/>
                  <a:pt x="64" y="4"/>
                  <a:pt x="64" y="4"/>
                </a:cubicBezTo>
                <a:cubicBezTo>
                  <a:pt x="58" y="0"/>
                  <a:pt x="49" y="1"/>
                  <a:pt x="45" y="7"/>
                </a:cubicBezTo>
                <a:cubicBezTo>
                  <a:pt x="21" y="40"/>
                  <a:pt x="21" y="40"/>
                  <a:pt x="21" y="40"/>
                </a:cubicBezTo>
                <a:cubicBezTo>
                  <a:pt x="16" y="47"/>
                  <a:pt x="18" y="55"/>
                  <a:pt x="24" y="60"/>
                </a:cubicBezTo>
                <a:cubicBezTo>
                  <a:pt x="30" y="64"/>
                  <a:pt x="39" y="63"/>
                  <a:pt x="43" y="56"/>
                </a:cubicBezTo>
                <a:cubicBezTo>
                  <a:pt x="61" y="33"/>
                  <a:pt x="61" y="33"/>
                  <a:pt x="61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41" y="55"/>
                  <a:pt x="41" y="55"/>
                  <a:pt x="41" y="55"/>
                </a:cubicBezTo>
                <a:cubicBezTo>
                  <a:pt x="37" y="60"/>
                  <a:pt x="31" y="61"/>
                  <a:pt x="26" y="57"/>
                </a:cubicBezTo>
                <a:cubicBezTo>
                  <a:pt x="21" y="54"/>
                  <a:pt x="20" y="47"/>
                  <a:pt x="23" y="42"/>
                </a:cubicBezTo>
                <a:cubicBezTo>
                  <a:pt x="47" y="9"/>
                  <a:pt x="47" y="9"/>
                  <a:pt x="47" y="9"/>
                </a:cubicBezTo>
                <a:cubicBezTo>
                  <a:pt x="51" y="4"/>
                  <a:pt x="58" y="3"/>
                  <a:pt x="62" y="6"/>
                </a:cubicBezTo>
                <a:cubicBezTo>
                  <a:pt x="69" y="11"/>
                  <a:pt x="70" y="21"/>
                  <a:pt x="65" y="28"/>
                </a:cubicBezTo>
                <a:cubicBezTo>
                  <a:pt x="32" y="74"/>
                  <a:pt x="32" y="74"/>
                  <a:pt x="32" y="74"/>
                </a:cubicBezTo>
                <a:cubicBezTo>
                  <a:pt x="27" y="81"/>
                  <a:pt x="17" y="82"/>
                  <a:pt x="11" y="78"/>
                </a:cubicBezTo>
                <a:cubicBezTo>
                  <a:pt x="4" y="73"/>
                  <a:pt x="3" y="64"/>
                  <a:pt x="8" y="57"/>
                </a:cubicBezTo>
                <a:cubicBezTo>
                  <a:pt x="33" y="22"/>
                  <a:pt x="33" y="22"/>
                  <a:pt x="33" y="22"/>
                </a:cubicBezTo>
                <a:cubicBezTo>
                  <a:pt x="30" y="20"/>
                  <a:pt x="30" y="20"/>
                  <a:pt x="30" y="20"/>
                </a:cubicBezTo>
                <a:cubicBezTo>
                  <a:pt x="6" y="55"/>
                  <a:pt x="6" y="55"/>
                  <a:pt x="6" y="55"/>
                </a:cubicBezTo>
                <a:cubicBezTo>
                  <a:pt x="0" y="63"/>
                  <a:pt x="1" y="74"/>
                  <a:pt x="9" y="80"/>
                </a:cubicBezTo>
                <a:cubicBezTo>
                  <a:pt x="17" y="86"/>
                  <a:pt x="28" y="84"/>
                  <a:pt x="34" y="76"/>
                </a:cubicBezTo>
                <a:cubicBezTo>
                  <a:pt x="68" y="29"/>
                  <a:pt x="68" y="29"/>
                  <a:pt x="68" y="29"/>
                </a:cubicBezTo>
                <a:cubicBezTo>
                  <a:pt x="74" y="21"/>
                  <a:pt x="72" y="10"/>
                  <a:pt x="64" y="4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2" name="Freeform 373">
            <a:extLst>
              <a:ext uri="{FF2B5EF4-FFF2-40B4-BE49-F238E27FC236}">
                <a16:creationId xmlns:a16="http://schemas.microsoft.com/office/drawing/2014/main" id="{A7C08054-47FC-4449-9431-A4C2E907FD05}"/>
              </a:ext>
            </a:extLst>
          </p:cNvPr>
          <p:cNvSpPr>
            <a:spLocks noEditPoints="1"/>
          </p:cNvSpPr>
          <p:nvPr/>
        </p:nvSpPr>
        <p:spPr bwMode="auto">
          <a:xfrm>
            <a:off x="3838575" y="3532188"/>
            <a:ext cx="552450" cy="495300"/>
          </a:xfrm>
          <a:custGeom>
            <a:avLst/>
            <a:gdLst>
              <a:gd name="T0" fmla="*/ 2147483647 w 104"/>
              <a:gd name="T1" fmla="*/ 2147483647 h 93"/>
              <a:gd name="T2" fmla="*/ 2147483647 w 104"/>
              <a:gd name="T3" fmla="*/ 2147483647 h 93"/>
              <a:gd name="T4" fmla="*/ 2147483647 w 104"/>
              <a:gd name="T5" fmla="*/ 0 h 93"/>
              <a:gd name="T6" fmla="*/ 2147483647 w 104"/>
              <a:gd name="T7" fmla="*/ 2147483647 h 93"/>
              <a:gd name="T8" fmla="*/ 2147483647 w 104"/>
              <a:gd name="T9" fmla="*/ 2147483647 h 93"/>
              <a:gd name="T10" fmla="*/ 0 w 104"/>
              <a:gd name="T11" fmla="*/ 2147483647 h 93"/>
              <a:gd name="T12" fmla="*/ 2147483647 w 104"/>
              <a:gd name="T13" fmla="*/ 2147483647 h 93"/>
              <a:gd name="T14" fmla="*/ 2147483647 w 104"/>
              <a:gd name="T15" fmla="*/ 2147483647 h 93"/>
              <a:gd name="T16" fmla="*/ 2147483647 w 104"/>
              <a:gd name="T17" fmla="*/ 2147483647 h 93"/>
              <a:gd name="T18" fmla="*/ 2147483647 w 104"/>
              <a:gd name="T19" fmla="*/ 2147483647 h 93"/>
              <a:gd name="T20" fmla="*/ 2147483647 w 104"/>
              <a:gd name="T21" fmla="*/ 2147483647 h 93"/>
              <a:gd name="T22" fmla="*/ 2147483647 w 104"/>
              <a:gd name="T23" fmla="*/ 2147483647 h 93"/>
              <a:gd name="T24" fmla="*/ 2147483647 w 104"/>
              <a:gd name="T25" fmla="*/ 2147483647 h 93"/>
              <a:gd name="T26" fmla="*/ 2147483647 w 104"/>
              <a:gd name="T27" fmla="*/ 2147483647 h 93"/>
              <a:gd name="T28" fmla="*/ 2147483647 w 104"/>
              <a:gd name="T29" fmla="*/ 2147483647 h 93"/>
              <a:gd name="T30" fmla="*/ 2147483647 w 104"/>
              <a:gd name="T31" fmla="*/ 2147483647 h 93"/>
              <a:gd name="T32" fmla="*/ 2147483647 w 104"/>
              <a:gd name="T33" fmla="*/ 2147483647 h 93"/>
              <a:gd name="T34" fmla="*/ 2147483647 w 104"/>
              <a:gd name="T35" fmla="*/ 2147483647 h 93"/>
              <a:gd name="T36" fmla="*/ 2147483647 w 104"/>
              <a:gd name="T37" fmla="*/ 2147483647 h 93"/>
              <a:gd name="T38" fmla="*/ 2147483647 w 104"/>
              <a:gd name="T39" fmla="*/ 2147483647 h 93"/>
              <a:gd name="T40" fmla="*/ 2147483647 w 104"/>
              <a:gd name="T41" fmla="*/ 2147483647 h 93"/>
              <a:gd name="T42" fmla="*/ 2147483647 w 104"/>
              <a:gd name="T43" fmla="*/ 2147483647 h 93"/>
              <a:gd name="T44" fmla="*/ 2147483647 w 104"/>
              <a:gd name="T45" fmla="*/ 2147483647 h 93"/>
              <a:gd name="T46" fmla="*/ 2147483647 w 104"/>
              <a:gd name="T47" fmla="*/ 2147483647 h 93"/>
              <a:gd name="T48" fmla="*/ 2147483647 w 104"/>
              <a:gd name="T49" fmla="*/ 2147483647 h 93"/>
              <a:gd name="T50" fmla="*/ 2147483647 w 104"/>
              <a:gd name="T51" fmla="*/ 2147483647 h 93"/>
              <a:gd name="T52" fmla="*/ 2147483647 w 104"/>
              <a:gd name="T53" fmla="*/ 2147483647 h 93"/>
              <a:gd name="T54" fmla="*/ 2147483647 w 104"/>
              <a:gd name="T55" fmla="*/ 2147483647 h 93"/>
              <a:gd name="T56" fmla="*/ 2147483647 w 104"/>
              <a:gd name="T57" fmla="*/ 2147483647 h 93"/>
              <a:gd name="T58" fmla="*/ 2147483647 w 104"/>
              <a:gd name="T59" fmla="*/ 2147483647 h 93"/>
              <a:gd name="T60" fmla="*/ 2147483647 w 104"/>
              <a:gd name="T61" fmla="*/ 2147483647 h 93"/>
              <a:gd name="T62" fmla="*/ 2147483647 w 104"/>
              <a:gd name="T63" fmla="*/ 2147483647 h 93"/>
              <a:gd name="T64" fmla="*/ 2147483647 w 104"/>
              <a:gd name="T65" fmla="*/ 2147483647 h 93"/>
              <a:gd name="T66" fmla="*/ 2147483647 w 104"/>
              <a:gd name="T67" fmla="*/ 2147483647 h 93"/>
              <a:gd name="T68" fmla="*/ 2147483647 w 104"/>
              <a:gd name="T69" fmla="*/ 2147483647 h 93"/>
              <a:gd name="T70" fmla="*/ 2147483647 w 104"/>
              <a:gd name="T71" fmla="*/ 2147483647 h 93"/>
              <a:gd name="T72" fmla="*/ 2147483647 w 104"/>
              <a:gd name="T73" fmla="*/ 2147483647 h 9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4" h="93">
                <a:moveTo>
                  <a:pt x="103" y="81"/>
                </a:moveTo>
                <a:cubicBezTo>
                  <a:pt x="60" y="5"/>
                  <a:pt x="60" y="5"/>
                  <a:pt x="60" y="5"/>
                </a:cubicBezTo>
                <a:cubicBezTo>
                  <a:pt x="58" y="2"/>
                  <a:pt x="55" y="0"/>
                  <a:pt x="52" y="0"/>
                </a:cubicBezTo>
                <a:cubicBezTo>
                  <a:pt x="49" y="0"/>
                  <a:pt x="46" y="2"/>
                  <a:pt x="45" y="5"/>
                </a:cubicBezTo>
                <a:cubicBezTo>
                  <a:pt x="1" y="81"/>
                  <a:pt x="1" y="81"/>
                  <a:pt x="1" y="81"/>
                </a:cubicBezTo>
                <a:cubicBezTo>
                  <a:pt x="0" y="82"/>
                  <a:pt x="0" y="83"/>
                  <a:pt x="0" y="85"/>
                </a:cubicBezTo>
                <a:cubicBezTo>
                  <a:pt x="0" y="86"/>
                  <a:pt x="0" y="88"/>
                  <a:pt x="1" y="89"/>
                </a:cubicBezTo>
                <a:cubicBezTo>
                  <a:pt x="3" y="92"/>
                  <a:pt x="5" y="93"/>
                  <a:pt x="8" y="93"/>
                </a:cubicBezTo>
                <a:cubicBezTo>
                  <a:pt x="96" y="93"/>
                  <a:pt x="96" y="93"/>
                  <a:pt x="96" y="93"/>
                </a:cubicBezTo>
                <a:cubicBezTo>
                  <a:pt x="99" y="93"/>
                  <a:pt x="102" y="92"/>
                  <a:pt x="103" y="89"/>
                </a:cubicBezTo>
                <a:cubicBezTo>
                  <a:pt x="104" y="88"/>
                  <a:pt x="104" y="86"/>
                  <a:pt x="104" y="85"/>
                </a:cubicBezTo>
                <a:cubicBezTo>
                  <a:pt x="104" y="83"/>
                  <a:pt x="104" y="82"/>
                  <a:pt x="103" y="81"/>
                </a:cubicBezTo>
                <a:close/>
                <a:moveTo>
                  <a:pt x="97" y="86"/>
                </a:moveTo>
                <a:cubicBezTo>
                  <a:pt x="97" y="86"/>
                  <a:pt x="96" y="86"/>
                  <a:pt x="96" y="86"/>
                </a:cubicBezTo>
                <a:cubicBezTo>
                  <a:pt x="8" y="86"/>
                  <a:pt x="8" y="86"/>
                  <a:pt x="8" y="86"/>
                </a:cubicBezTo>
                <a:cubicBezTo>
                  <a:pt x="8" y="86"/>
                  <a:pt x="7" y="86"/>
                  <a:pt x="7" y="86"/>
                </a:cubicBezTo>
                <a:cubicBezTo>
                  <a:pt x="7" y="85"/>
                  <a:pt x="7" y="85"/>
                  <a:pt x="7" y="85"/>
                </a:cubicBezTo>
                <a:cubicBezTo>
                  <a:pt x="7" y="85"/>
                  <a:pt x="7" y="84"/>
                  <a:pt x="7" y="84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8"/>
                  <a:pt x="52" y="8"/>
                  <a:pt x="52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97" y="84"/>
                  <a:pt x="97" y="84"/>
                  <a:pt x="97" y="84"/>
                </a:cubicBezTo>
                <a:cubicBezTo>
                  <a:pt x="97" y="84"/>
                  <a:pt x="97" y="85"/>
                  <a:pt x="97" y="85"/>
                </a:cubicBezTo>
                <a:cubicBezTo>
                  <a:pt x="97" y="85"/>
                  <a:pt x="97" y="85"/>
                  <a:pt x="97" y="86"/>
                </a:cubicBezTo>
                <a:close/>
                <a:moveTo>
                  <a:pt x="51" y="69"/>
                </a:moveTo>
                <a:cubicBezTo>
                  <a:pt x="47" y="69"/>
                  <a:pt x="44" y="72"/>
                  <a:pt x="44" y="76"/>
                </a:cubicBezTo>
                <a:cubicBezTo>
                  <a:pt x="44" y="80"/>
                  <a:pt x="47" y="83"/>
                  <a:pt x="51" y="83"/>
                </a:cubicBezTo>
                <a:cubicBezTo>
                  <a:pt x="55" y="83"/>
                  <a:pt x="58" y="80"/>
                  <a:pt x="58" y="76"/>
                </a:cubicBezTo>
                <a:cubicBezTo>
                  <a:pt x="58" y="72"/>
                  <a:pt x="55" y="69"/>
                  <a:pt x="51" y="69"/>
                </a:cubicBezTo>
                <a:close/>
                <a:moveTo>
                  <a:pt x="51" y="25"/>
                </a:moveTo>
                <a:cubicBezTo>
                  <a:pt x="46" y="25"/>
                  <a:pt x="42" y="29"/>
                  <a:pt x="42" y="34"/>
                </a:cubicBezTo>
                <a:cubicBezTo>
                  <a:pt x="42" y="35"/>
                  <a:pt x="42" y="36"/>
                  <a:pt x="42" y="37"/>
                </a:cubicBezTo>
                <a:cubicBezTo>
                  <a:pt x="45" y="67"/>
                  <a:pt x="45" y="67"/>
                  <a:pt x="45" y="67"/>
                </a:cubicBezTo>
                <a:cubicBezTo>
                  <a:pt x="57" y="67"/>
                  <a:pt x="57" y="67"/>
                  <a:pt x="57" y="67"/>
                </a:cubicBezTo>
                <a:cubicBezTo>
                  <a:pt x="61" y="37"/>
                  <a:pt x="61" y="37"/>
                  <a:pt x="61" y="37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29"/>
                  <a:pt x="57" y="25"/>
                  <a:pt x="51" y="25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3" name="Freeform 374">
            <a:extLst>
              <a:ext uri="{FF2B5EF4-FFF2-40B4-BE49-F238E27FC236}">
                <a16:creationId xmlns:a16="http://schemas.microsoft.com/office/drawing/2014/main" id="{67098196-E6EB-490B-90DC-7D5CCA402356}"/>
              </a:ext>
            </a:extLst>
          </p:cNvPr>
          <p:cNvSpPr>
            <a:spLocks noEditPoints="1"/>
          </p:cNvSpPr>
          <p:nvPr/>
        </p:nvSpPr>
        <p:spPr bwMode="auto">
          <a:xfrm>
            <a:off x="2849563" y="3554413"/>
            <a:ext cx="466725" cy="452437"/>
          </a:xfrm>
          <a:custGeom>
            <a:avLst/>
            <a:gdLst>
              <a:gd name="T0" fmla="*/ 2147483647 w 88"/>
              <a:gd name="T1" fmla="*/ 2147483647 h 85"/>
              <a:gd name="T2" fmla="*/ 2147483647 w 88"/>
              <a:gd name="T3" fmla="*/ 2147483647 h 85"/>
              <a:gd name="T4" fmla="*/ 2147483647 w 88"/>
              <a:gd name="T5" fmla="*/ 2147483647 h 85"/>
              <a:gd name="T6" fmla="*/ 2147483647 w 88"/>
              <a:gd name="T7" fmla="*/ 2147483647 h 85"/>
              <a:gd name="T8" fmla="*/ 2147483647 w 88"/>
              <a:gd name="T9" fmla="*/ 2147483647 h 85"/>
              <a:gd name="T10" fmla="*/ 2147483647 w 88"/>
              <a:gd name="T11" fmla="*/ 2147483647 h 85"/>
              <a:gd name="T12" fmla="*/ 2147483647 w 88"/>
              <a:gd name="T13" fmla="*/ 2147483647 h 85"/>
              <a:gd name="T14" fmla="*/ 2147483647 w 88"/>
              <a:gd name="T15" fmla="*/ 2147483647 h 85"/>
              <a:gd name="T16" fmla="*/ 2147483647 w 88"/>
              <a:gd name="T17" fmla="*/ 2147483647 h 85"/>
              <a:gd name="T18" fmla="*/ 2147483647 w 88"/>
              <a:gd name="T19" fmla="*/ 2147483647 h 85"/>
              <a:gd name="T20" fmla="*/ 2147483647 w 88"/>
              <a:gd name="T21" fmla="*/ 2147483647 h 85"/>
              <a:gd name="T22" fmla="*/ 2147483647 w 88"/>
              <a:gd name="T23" fmla="*/ 2147483647 h 85"/>
              <a:gd name="T24" fmla="*/ 2147483647 w 88"/>
              <a:gd name="T25" fmla="*/ 2147483647 h 85"/>
              <a:gd name="T26" fmla="*/ 2147483647 w 88"/>
              <a:gd name="T27" fmla="*/ 2147483647 h 85"/>
              <a:gd name="T28" fmla="*/ 2147483647 w 88"/>
              <a:gd name="T29" fmla="*/ 2147483647 h 85"/>
              <a:gd name="T30" fmla="*/ 2147483647 w 88"/>
              <a:gd name="T31" fmla="*/ 2147483647 h 85"/>
              <a:gd name="T32" fmla="*/ 2147483647 w 88"/>
              <a:gd name="T33" fmla="*/ 2147483647 h 85"/>
              <a:gd name="T34" fmla="*/ 2147483647 w 88"/>
              <a:gd name="T35" fmla="*/ 2147483647 h 85"/>
              <a:gd name="T36" fmla="*/ 2147483647 w 88"/>
              <a:gd name="T37" fmla="*/ 2147483647 h 85"/>
              <a:gd name="T38" fmla="*/ 2147483647 w 88"/>
              <a:gd name="T39" fmla="*/ 2147483647 h 85"/>
              <a:gd name="T40" fmla="*/ 2147483647 w 88"/>
              <a:gd name="T41" fmla="*/ 2147483647 h 85"/>
              <a:gd name="T42" fmla="*/ 2147483647 w 88"/>
              <a:gd name="T43" fmla="*/ 2147483647 h 85"/>
              <a:gd name="T44" fmla="*/ 2147483647 w 88"/>
              <a:gd name="T45" fmla="*/ 2147483647 h 85"/>
              <a:gd name="T46" fmla="*/ 2147483647 w 88"/>
              <a:gd name="T47" fmla="*/ 2147483647 h 85"/>
              <a:gd name="T48" fmla="*/ 2147483647 w 88"/>
              <a:gd name="T49" fmla="*/ 2147483647 h 85"/>
              <a:gd name="T50" fmla="*/ 2147483647 w 88"/>
              <a:gd name="T51" fmla="*/ 2147483647 h 85"/>
              <a:gd name="T52" fmla="*/ 2147483647 w 88"/>
              <a:gd name="T53" fmla="*/ 2147483647 h 85"/>
              <a:gd name="T54" fmla="*/ 2147483647 w 88"/>
              <a:gd name="T55" fmla="*/ 2147483647 h 85"/>
              <a:gd name="T56" fmla="*/ 2147483647 w 88"/>
              <a:gd name="T57" fmla="*/ 2147483647 h 85"/>
              <a:gd name="T58" fmla="*/ 2147483647 w 88"/>
              <a:gd name="T59" fmla="*/ 2147483647 h 85"/>
              <a:gd name="T60" fmla="*/ 2147483647 w 88"/>
              <a:gd name="T61" fmla="*/ 2147483647 h 85"/>
              <a:gd name="T62" fmla="*/ 2147483647 w 88"/>
              <a:gd name="T63" fmla="*/ 0 h 85"/>
              <a:gd name="T64" fmla="*/ 2147483647 w 88"/>
              <a:gd name="T65" fmla="*/ 2147483647 h 85"/>
              <a:gd name="T66" fmla="*/ 2147483647 w 88"/>
              <a:gd name="T67" fmla="*/ 2147483647 h 85"/>
              <a:gd name="T68" fmla="*/ 2147483647 w 88"/>
              <a:gd name="T69" fmla="*/ 2147483647 h 8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8" h="85">
                <a:moveTo>
                  <a:pt x="5" y="25"/>
                </a:moveTo>
                <a:cubicBezTo>
                  <a:pt x="26" y="85"/>
                  <a:pt x="26" y="85"/>
                  <a:pt x="26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1"/>
                  <a:pt x="67" y="71"/>
                  <a:pt x="67" y="71"/>
                </a:cubicBezTo>
                <a:cubicBezTo>
                  <a:pt x="69" y="65"/>
                  <a:pt x="69" y="65"/>
                  <a:pt x="69" y="65"/>
                </a:cubicBezTo>
                <a:cubicBezTo>
                  <a:pt x="71" y="59"/>
                  <a:pt x="71" y="59"/>
                  <a:pt x="71" y="59"/>
                </a:cubicBezTo>
                <a:cubicBezTo>
                  <a:pt x="73" y="52"/>
                  <a:pt x="73" y="52"/>
                  <a:pt x="73" y="52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2"/>
                  <a:pt x="77" y="42"/>
                  <a:pt x="77" y="42"/>
                </a:cubicBezTo>
                <a:cubicBezTo>
                  <a:pt x="79" y="36"/>
                  <a:pt x="79" y="36"/>
                  <a:pt x="79" y="36"/>
                </a:cubicBezTo>
                <a:cubicBezTo>
                  <a:pt x="83" y="23"/>
                  <a:pt x="83" y="23"/>
                  <a:pt x="83" y="23"/>
                </a:cubicBezTo>
                <a:cubicBezTo>
                  <a:pt x="4" y="23"/>
                  <a:pt x="4" y="23"/>
                  <a:pt x="4" y="23"/>
                </a:cubicBezTo>
                <a:lnTo>
                  <a:pt x="5" y="25"/>
                </a:lnTo>
                <a:close/>
                <a:moveTo>
                  <a:pt x="78" y="26"/>
                </a:moveTo>
                <a:cubicBezTo>
                  <a:pt x="77" y="31"/>
                  <a:pt x="77" y="31"/>
                  <a:pt x="77" y="31"/>
                </a:cubicBezTo>
                <a:cubicBezTo>
                  <a:pt x="75" y="26"/>
                  <a:pt x="75" y="26"/>
                  <a:pt x="75" y="26"/>
                </a:cubicBezTo>
                <a:lnTo>
                  <a:pt x="78" y="26"/>
                </a:lnTo>
                <a:close/>
                <a:moveTo>
                  <a:pt x="71" y="26"/>
                </a:moveTo>
                <a:cubicBezTo>
                  <a:pt x="75" y="36"/>
                  <a:pt x="75" y="36"/>
                  <a:pt x="75" y="36"/>
                </a:cubicBezTo>
                <a:cubicBezTo>
                  <a:pt x="73" y="41"/>
                  <a:pt x="73" y="41"/>
                  <a:pt x="73" y="41"/>
                </a:cubicBezTo>
                <a:cubicBezTo>
                  <a:pt x="68" y="26"/>
                  <a:pt x="68" y="26"/>
                  <a:pt x="68" y="26"/>
                </a:cubicBezTo>
                <a:lnTo>
                  <a:pt x="71" y="26"/>
                </a:lnTo>
                <a:close/>
                <a:moveTo>
                  <a:pt x="64" y="26"/>
                </a:moveTo>
                <a:cubicBezTo>
                  <a:pt x="71" y="47"/>
                  <a:pt x="71" y="47"/>
                  <a:pt x="71" y="47"/>
                </a:cubicBezTo>
                <a:cubicBezTo>
                  <a:pt x="69" y="53"/>
                  <a:pt x="69" y="53"/>
                  <a:pt x="69" y="53"/>
                </a:cubicBezTo>
                <a:cubicBezTo>
                  <a:pt x="60" y="26"/>
                  <a:pt x="60" y="26"/>
                  <a:pt x="60" y="26"/>
                </a:cubicBezTo>
                <a:lnTo>
                  <a:pt x="64" y="26"/>
                </a:lnTo>
                <a:close/>
                <a:moveTo>
                  <a:pt x="56" y="26"/>
                </a:moveTo>
                <a:cubicBezTo>
                  <a:pt x="67" y="59"/>
                  <a:pt x="67" y="59"/>
                  <a:pt x="67" y="59"/>
                </a:cubicBezTo>
                <a:cubicBezTo>
                  <a:pt x="65" y="66"/>
                  <a:pt x="65" y="66"/>
                  <a:pt x="65" y="66"/>
                </a:cubicBezTo>
                <a:cubicBezTo>
                  <a:pt x="51" y="26"/>
                  <a:pt x="51" y="26"/>
                  <a:pt x="51" y="26"/>
                </a:cubicBezTo>
                <a:lnTo>
                  <a:pt x="56" y="26"/>
                </a:lnTo>
                <a:close/>
                <a:moveTo>
                  <a:pt x="47" y="26"/>
                </a:moveTo>
                <a:cubicBezTo>
                  <a:pt x="63" y="71"/>
                  <a:pt x="63" y="71"/>
                  <a:pt x="63" y="71"/>
                </a:cubicBezTo>
                <a:cubicBezTo>
                  <a:pt x="61" y="78"/>
                  <a:pt x="61" y="78"/>
                  <a:pt x="61" y="78"/>
                </a:cubicBezTo>
                <a:cubicBezTo>
                  <a:pt x="42" y="26"/>
                  <a:pt x="42" y="26"/>
                  <a:pt x="42" y="26"/>
                </a:cubicBezTo>
                <a:lnTo>
                  <a:pt x="47" y="26"/>
                </a:lnTo>
                <a:close/>
                <a:moveTo>
                  <a:pt x="39" y="26"/>
                </a:moveTo>
                <a:cubicBezTo>
                  <a:pt x="58" y="82"/>
                  <a:pt x="58" y="82"/>
                  <a:pt x="58" y="82"/>
                </a:cubicBezTo>
                <a:cubicBezTo>
                  <a:pt x="54" y="82"/>
                  <a:pt x="54" y="82"/>
                  <a:pt x="54" y="82"/>
                </a:cubicBezTo>
                <a:cubicBezTo>
                  <a:pt x="34" y="26"/>
                  <a:pt x="34" y="26"/>
                  <a:pt x="34" y="26"/>
                </a:cubicBezTo>
                <a:lnTo>
                  <a:pt x="39" y="26"/>
                </a:lnTo>
                <a:close/>
                <a:moveTo>
                  <a:pt x="30" y="26"/>
                </a:moveTo>
                <a:cubicBezTo>
                  <a:pt x="50" y="82"/>
                  <a:pt x="50" y="82"/>
                  <a:pt x="50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25" y="26"/>
                  <a:pt x="25" y="26"/>
                  <a:pt x="25" y="26"/>
                </a:cubicBezTo>
                <a:lnTo>
                  <a:pt x="30" y="26"/>
                </a:lnTo>
                <a:close/>
                <a:moveTo>
                  <a:pt x="21" y="26"/>
                </a:moveTo>
                <a:cubicBezTo>
                  <a:pt x="41" y="82"/>
                  <a:pt x="41" y="82"/>
                  <a:pt x="41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17" y="26"/>
                  <a:pt x="17" y="26"/>
                  <a:pt x="17" y="26"/>
                </a:cubicBezTo>
                <a:lnTo>
                  <a:pt x="21" y="26"/>
                </a:lnTo>
                <a:close/>
                <a:moveTo>
                  <a:pt x="13" y="26"/>
                </a:moveTo>
                <a:cubicBezTo>
                  <a:pt x="33" y="82"/>
                  <a:pt x="33" y="82"/>
                  <a:pt x="33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9" y="26"/>
                  <a:pt x="9" y="26"/>
                  <a:pt x="9" y="26"/>
                </a:cubicBezTo>
                <a:lnTo>
                  <a:pt x="13" y="26"/>
                </a:lnTo>
                <a:close/>
                <a:moveTo>
                  <a:pt x="80" y="8"/>
                </a:moveTo>
                <a:cubicBezTo>
                  <a:pt x="72" y="8"/>
                  <a:pt x="59" y="8"/>
                  <a:pt x="59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"/>
                  <a:pt x="53" y="0"/>
                  <a:pt x="4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5" y="0"/>
                  <a:pt x="31" y="3"/>
                  <a:pt x="31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16" y="8"/>
                  <a:pt x="8" y="8"/>
                </a:cubicBezTo>
                <a:cubicBezTo>
                  <a:pt x="0" y="8"/>
                  <a:pt x="0" y="16"/>
                  <a:pt x="0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16"/>
                  <a:pt x="87" y="8"/>
                  <a:pt x="80" y="8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4" name="Freeform 383">
            <a:extLst>
              <a:ext uri="{FF2B5EF4-FFF2-40B4-BE49-F238E27FC236}">
                <a16:creationId xmlns:a16="http://schemas.microsoft.com/office/drawing/2014/main" id="{EEAFF946-2ADB-43C1-97C7-2975F997C110}"/>
              </a:ext>
            </a:extLst>
          </p:cNvPr>
          <p:cNvSpPr>
            <a:spLocks noEditPoints="1"/>
          </p:cNvSpPr>
          <p:nvPr/>
        </p:nvSpPr>
        <p:spPr bwMode="auto">
          <a:xfrm>
            <a:off x="7747000" y="3551238"/>
            <a:ext cx="457200" cy="458787"/>
          </a:xfrm>
          <a:custGeom>
            <a:avLst/>
            <a:gdLst>
              <a:gd name="T0" fmla="*/ 2147483647 w 86"/>
              <a:gd name="T1" fmla="*/ 2147483647 h 86"/>
              <a:gd name="T2" fmla="*/ 2147483647 w 86"/>
              <a:gd name="T3" fmla="*/ 2147483647 h 86"/>
              <a:gd name="T4" fmla="*/ 2147483647 w 86"/>
              <a:gd name="T5" fmla="*/ 2147483647 h 86"/>
              <a:gd name="T6" fmla="*/ 2147483647 w 86"/>
              <a:gd name="T7" fmla="*/ 2147483647 h 86"/>
              <a:gd name="T8" fmla="*/ 2147483647 w 86"/>
              <a:gd name="T9" fmla="*/ 2147483647 h 86"/>
              <a:gd name="T10" fmla="*/ 2147483647 w 86"/>
              <a:gd name="T11" fmla="*/ 2147483647 h 86"/>
              <a:gd name="T12" fmla="*/ 2147483647 w 86"/>
              <a:gd name="T13" fmla="*/ 2147483647 h 86"/>
              <a:gd name="T14" fmla="*/ 2147483647 w 86"/>
              <a:gd name="T15" fmla="*/ 2147483647 h 86"/>
              <a:gd name="T16" fmla="*/ 2147483647 w 86"/>
              <a:gd name="T17" fmla="*/ 2147483647 h 86"/>
              <a:gd name="T18" fmla="*/ 2147483647 w 86"/>
              <a:gd name="T19" fmla="*/ 2147483647 h 86"/>
              <a:gd name="T20" fmla="*/ 2147483647 w 86"/>
              <a:gd name="T21" fmla="*/ 2147483647 h 86"/>
              <a:gd name="T22" fmla="*/ 2147483647 w 86"/>
              <a:gd name="T23" fmla="*/ 2147483647 h 86"/>
              <a:gd name="T24" fmla="*/ 2147483647 w 86"/>
              <a:gd name="T25" fmla="*/ 2147483647 h 86"/>
              <a:gd name="T26" fmla="*/ 2147483647 w 86"/>
              <a:gd name="T27" fmla="*/ 2147483647 h 86"/>
              <a:gd name="T28" fmla="*/ 2147483647 w 86"/>
              <a:gd name="T29" fmla="*/ 2147483647 h 86"/>
              <a:gd name="T30" fmla="*/ 2147483647 w 86"/>
              <a:gd name="T31" fmla="*/ 2147483647 h 86"/>
              <a:gd name="T32" fmla="*/ 2147483647 w 86"/>
              <a:gd name="T33" fmla="*/ 2147483647 h 86"/>
              <a:gd name="T34" fmla="*/ 2147483647 w 86"/>
              <a:gd name="T35" fmla="*/ 2147483647 h 86"/>
              <a:gd name="T36" fmla="*/ 2147483647 w 86"/>
              <a:gd name="T37" fmla="*/ 2147483647 h 86"/>
              <a:gd name="T38" fmla="*/ 2147483647 w 86"/>
              <a:gd name="T39" fmla="*/ 2147483647 h 86"/>
              <a:gd name="T40" fmla="*/ 2147483647 w 86"/>
              <a:gd name="T41" fmla="*/ 2147483647 h 86"/>
              <a:gd name="T42" fmla="*/ 2147483647 w 86"/>
              <a:gd name="T43" fmla="*/ 2147483647 h 86"/>
              <a:gd name="T44" fmla="*/ 2147483647 w 86"/>
              <a:gd name="T45" fmla="*/ 2147483647 h 86"/>
              <a:gd name="T46" fmla="*/ 2147483647 w 86"/>
              <a:gd name="T47" fmla="*/ 2147483647 h 86"/>
              <a:gd name="T48" fmla="*/ 2147483647 w 86"/>
              <a:gd name="T49" fmla="*/ 2147483647 h 86"/>
              <a:gd name="T50" fmla="*/ 2147483647 w 86"/>
              <a:gd name="T51" fmla="*/ 2147483647 h 86"/>
              <a:gd name="T52" fmla="*/ 2147483647 w 86"/>
              <a:gd name="T53" fmla="*/ 2147483647 h 86"/>
              <a:gd name="T54" fmla="*/ 2147483647 w 86"/>
              <a:gd name="T55" fmla="*/ 2147483647 h 86"/>
              <a:gd name="T56" fmla="*/ 2147483647 w 86"/>
              <a:gd name="T57" fmla="*/ 2147483647 h 86"/>
              <a:gd name="T58" fmla="*/ 2147483647 w 86"/>
              <a:gd name="T59" fmla="*/ 2147483647 h 86"/>
              <a:gd name="T60" fmla="*/ 2147483647 w 86"/>
              <a:gd name="T61" fmla="*/ 2147483647 h 86"/>
              <a:gd name="T62" fmla="*/ 2147483647 w 86"/>
              <a:gd name="T63" fmla="*/ 2147483647 h 86"/>
              <a:gd name="T64" fmla="*/ 2147483647 w 86"/>
              <a:gd name="T65" fmla="*/ 2147483647 h 86"/>
              <a:gd name="T66" fmla="*/ 2147483647 w 86"/>
              <a:gd name="T67" fmla="*/ 2147483647 h 86"/>
              <a:gd name="T68" fmla="*/ 2147483647 w 86"/>
              <a:gd name="T69" fmla="*/ 2147483647 h 86"/>
              <a:gd name="T70" fmla="*/ 2147483647 w 86"/>
              <a:gd name="T71" fmla="*/ 2147483647 h 86"/>
              <a:gd name="T72" fmla="*/ 2147483647 w 86"/>
              <a:gd name="T73" fmla="*/ 2147483647 h 86"/>
              <a:gd name="T74" fmla="*/ 2147483647 w 86"/>
              <a:gd name="T75" fmla="*/ 2147483647 h 86"/>
              <a:gd name="T76" fmla="*/ 2147483647 w 86"/>
              <a:gd name="T77" fmla="*/ 2147483647 h 8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6" h="86">
                <a:moveTo>
                  <a:pt x="85" y="72"/>
                </a:moveTo>
                <a:cubicBezTo>
                  <a:pt x="60" y="47"/>
                  <a:pt x="60" y="47"/>
                  <a:pt x="60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64" y="29"/>
                  <a:pt x="64" y="29"/>
                  <a:pt x="64" y="29"/>
                </a:cubicBezTo>
                <a:cubicBezTo>
                  <a:pt x="65" y="26"/>
                  <a:pt x="64" y="22"/>
                  <a:pt x="62" y="20"/>
                </a:cubicBezTo>
                <a:cubicBezTo>
                  <a:pt x="43" y="2"/>
                  <a:pt x="43" y="2"/>
                  <a:pt x="43" y="2"/>
                </a:cubicBezTo>
                <a:cubicBezTo>
                  <a:pt x="42" y="0"/>
                  <a:pt x="39" y="0"/>
                  <a:pt x="37" y="2"/>
                </a:cubicBezTo>
                <a:cubicBezTo>
                  <a:pt x="36" y="3"/>
                  <a:pt x="36" y="6"/>
                  <a:pt x="37" y="8"/>
                </a:cubicBezTo>
                <a:cubicBezTo>
                  <a:pt x="56" y="26"/>
                  <a:pt x="56" y="26"/>
                  <a:pt x="56" y="26"/>
                </a:cubicBezTo>
                <a:cubicBezTo>
                  <a:pt x="50" y="50"/>
                  <a:pt x="50" y="50"/>
                  <a:pt x="50" y="50"/>
                </a:cubicBezTo>
                <a:cubicBezTo>
                  <a:pt x="27" y="56"/>
                  <a:pt x="27" y="56"/>
                  <a:pt x="27" y="56"/>
                </a:cubicBezTo>
                <a:cubicBezTo>
                  <a:pt x="8" y="37"/>
                  <a:pt x="8" y="37"/>
                  <a:pt x="8" y="37"/>
                </a:cubicBezTo>
                <a:cubicBezTo>
                  <a:pt x="6" y="36"/>
                  <a:pt x="3" y="36"/>
                  <a:pt x="2" y="37"/>
                </a:cubicBezTo>
                <a:cubicBezTo>
                  <a:pt x="0" y="39"/>
                  <a:pt x="0" y="42"/>
                  <a:pt x="2" y="43"/>
                </a:cubicBezTo>
                <a:cubicBezTo>
                  <a:pt x="20" y="62"/>
                  <a:pt x="20" y="62"/>
                  <a:pt x="20" y="62"/>
                </a:cubicBezTo>
                <a:cubicBezTo>
                  <a:pt x="22" y="64"/>
                  <a:pt x="26" y="65"/>
                  <a:pt x="29" y="64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60"/>
                  <a:pt x="47" y="60"/>
                  <a:pt x="47" y="60"/>
                </a:cubicBezTo>
                <a:cubicBezTo>
                  <a:pt x="72" y="85"/>
                  <a:pt x="72" y="85"/>
                  <a:pt x="72" y="85"/>
                </a:cubicBezTo>
                <a:cubicBezTo>
                  <a:pt x="73" y="86"/>
                  <a:pt x="78" y="85"/>
                  <a:pt x="81" y="81"/>
                </a:cubicBezTo>
                <a:cubicBezTo>
                  <a:pt x="85" y="78"/>
                  <a:pt x="86" y="73"/>
                  <a:pt x="85" y="72"/>
                </a:cubicBezTo>
                <a:close/>
                <a:moveTo>
                  <a:pt x="24" y="49"/>
                </a:moveTo>
                <a:cubicBezTo>
                  <a:pt x="25" y="50"/>
                  <a:pt x="27" y="51"/>
                  <a:pt x="28" y="50"/>
                </a:cubicBezTo>
                <a:cubicBezTo>
                  <a:pt x="43" y="46"/>
                  <a:pt x="43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50" y="28"/>
                  <a:pt x="50" y="28"/>
                  <a:pt x="50" y="28"/>
                </a:cubicBezTo>
                <a:cubicBezTo>
                  <a:pt x="51" y="27"/>
                  <a:pt x="50" y="25"/>
                  <a:pt x="49" y="24"/>
                </a:cubicBezTo>
                <a:cubicBezTo>
                  <a:pt x="38" y="13"/>
                  <a:pt x="38" y="13"/>
                  <a:pt x="38" y="13"/>
                </a:cubicBezTo>
                <a:cubicBezTo>
                  <a:pt x="37" y="12"/>
                  <a:pt x="35" y="11"/>
                  <a:pt x="34" y="11"/>
                </a:cubicBezTo>
                <a:cubicBezTo>
                  <a:pt x="19" y="16"/>
                  <a:pt x="19" y="16"/>
                  <a:pt x="19" y="16"/>
                </a:cubicBezTo>
                <a:cubicBezTo>
                  <a:pt x="17" y="16"/>
                  <a:pt x="16" y="17"/>
                  <a:pt x="16" y="19"/>
                </a:cubicBezTo>
                <a:cubicBezTo>
                  <a:pt x="12" y="34"/>
                  <a:pt x="12" y="34"/>
                  <a:pt x="12" y="34"/>
                </a:cubicBezTo>
                <a:cubicBezTo>
                  <a:pt x="11" y="35"/>
                  <a:pt x="12" y="37"/>
                  <a:pt x="13" y="38"/>
                </a:cubicBezTo>
                <a:lnTo>
                  <a:pt x="24" y="49"/>
                </a:lnTo>
                <a:close/>
                <a:moveTo>
                  <a:pt x="26" y="26"/>
                </a:moveTo>
                <a:cubicBezTo>
                  <a:pt x="29" y="23"/>
                  <a:pt x="33" y="23"/>
                  <a:pt x="36" y="26"/>
                </a:cubicBezTo>
                <a:cubicBezTo>
                  <a:pt x="39" y="29"/>
                  <a:pt x="39" y="33"/>
                  <a:pt x="36" y="36"/>
                </a:cubicBezTo>
                <a:cubicBezTo>
                  <a:pt x="33" y="39"/>
                  <a:pt x="29" y="39"/>
                  <a:pt x="26" y="36"/>
                </a:cubicBezTo>
                <a:cubicBezTo>
                  <a:pt x="23" y="33"/>
                  <a:pt x="23" y="29"/>
                  <a:pt x="26" y="26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5" name="Freeform 269">
            <a:extLst>
              <a:ext uri="{FF2B5EF4-FFF2-40B4-BE49-F238E27FC236}">
                <a16:creationId xmlns:a16="http://schemas.microsoft.com/office/drawing/2014/main" id="{F21850FA-B1EA-47FF-B6C0-F84FA4AB902C}"/>
              </a:ext>
            </a:extLst>
          </p:cNvPr>
          <p:cNvSpPr>
            <a:spLocks noEditPoints="1"/>
          </p:cNvSpPr>
          <p:nvPr/>
        </p:nvSpPr>
        <p:spPr bwMode="auto">
          <a:xfrm>
            <a:off x="901700" y="5961063"/>
            <a:ext cx="417513" cy="577850"/>
          </a:xfrm>
          <a:custGeom>
            <a:avLst/>
            <a:gdLst>
              <a:gd name="T0" fmla="*/ 2147483647 w 69"/>
              <a:gd name="T1" fmla="*/ 2147483647 h 95"/>
              <a:gd name="T2" fmla="*/ 2147483647 w 69"/>
              <a:gd name="T3" fmla="*/ 2147483647 h 95"/>
              <a:gd name="T4" fmla="*/ 2147483647 w 69"/>
              <a:gd name="T5" fmla="*/ 2147483647 h 95"/>
              <a:gd name="T6" fmla="*/ 2147483647 w 69"/>
              <a:gd name="T7" fmla="*/ 2147483647 h 95"/>
              <a:gd name="T8" fmla="*/ 2147483647 w 69"/>
              <a:gd name="T9" fmla="*/ 2147483647 h 95"/>
              <a:gd name="T10" fmla="*/ 2147483647 w 69"/>
              <a:gd name="T11" fmla="*/ 2147483647 h 95"/>
              <a:gd name="T12" fmla="*/ 2147483647 w 69"/>
              <a:gd name="T13" fmla="*/ 2147483647 h 95"/>
              <a:gd name="T14" fmla="*/ 2147483647 w 69"/>
              <a:gd name="T15" fmla="*/ 2147483647 h 95"/>
              <a:gd name="T16" fmla="*/ 2147483647 w 69"/>
              <a:gd name="T17" fmla="*/ 2147483647 h 95"/>
              <a:gd name="T18" fmla="*/ 2147483647 w 69"/>
              <a:gd name="T19" fmla="*/ 2147483647 h 95"/>
              <a:gd name="T20" fmla="*/ 2147483647 w 69"/>
              <a:gd name="T21" fmla="*/ 2147483647 h 95"/>
              <a:gd name="T22" fmla="*/ 2147483647 w 69"/>
              <a:gd name="T23" fmla="*/ 2147483647 h 95"/>
              <a:gd name="T24" fmla="*/ 2147483647 w 69"/>
              <a:gd name="T25" fmla="*/ 2147483647 h 95"/>
              <a:gd name="T26" fmla="*/ 2147483647 w 69"/>
              <a:gd name="T27" fmla="*/ 2147483647 h 95"/>
              <a:gd name="T28" fmla="*/ 2147483647 w 69"/>
              <a:gd name="T29" fmla="*/ 2147483647 h 95"/>
              <a:gd name="T30" fmla="*/ 2147483647 w 69"/>
              <a:gd name="T31" fmla="*/ 2147483647 h 95"/>
              <a:gd name="T32" fmla="*/ 2147483647 w 69"/>
              <a:gd name="T33" fmla="*/ 2147483647 h 95"/>
              <a:gd name="T34" fmla="*/ 2147483647 w 69"/>
              <a:gd name="T35" fmla="*/ 2147483647 h 95"/>
              <a:gd name="T36" fmla="*/ 2147483647 w 69"/>
              <a:gd name="T37" fmla="*/ 2147483647 h 95"/>
              <a:gd name="T38" fmla="*/ 2147483647 w 69"/>
              <a:gd name="T39" fmla="*/ 2147483647 h 95"/>
              <a:gd name="T40" fmla="*/ 2147483647 w 69"/>
              <a:gd name="T41" fmla="*/ 2147483647 h 95"/>
              <a:gd name="T42" fmla="*/ 2147483647 w 69"/>
              <a:gd name="T43" fmla="*/ 2147483647 h 95"/>
              <a:gd name="T44" fmla="*/ 2147483647 w 69"/>
              <a:gd name="T45" fmla="*/ 2147483647 h 95"/>
              <a:gd name="T46" fmla="*/ 2147483647 w 69"/>
              <a:gd name="T47" fmla="*/ 2147483647 h 95"/>
              <a:gd name="T48" fmla="*/ 2147483647 w 69"/>
              <a:gd name="T49" fmla="*/ 2147483647 h 95"/>
              <a:gd name="T50" fmla="*/ 2147483647 w 69"/>
              <a:gd name="T51" fmla="*/ 2147483647 h 95"/>
              <a:gd name="T52" fmla="*/ 2147483647 w 69"/>
              <a:gd name="T53" fmla="*/ 2147483647 h 95"/>
              <a:gd name="T54" fmla="*/ 0 w 69"/>
              <a:gd name="T55" fmla="*/ 2147483647 h 95"/>
              <a:gd name="T56" fmla="*/ 2147483647 w 69"/>
              <a:gd name="T57" fmla="*/ 2147483647 h 95"/>
              <a:gd name="T58" fmla="*/ 2147483647 w 69"/>
              <a:gd name="T59" fmla="*/ 2147483647 h 95"/>
              <a:gd name="T60" fmla="*/ 2147483647 w 69"/>
              <a:gd name="T61" fmla="*/ 2147483647 h 95"/>
              <a:gd name="T62" fmla="*/ 2147483647 w 69"/>
              <a:gd name="T63" fmla="*/ 2147483647 h 95"/>
              <a:gd name="T64" fmla="*/ 2147483647 w 69"/>
              <a:gd name="T65" fmla="*/ 2147483647 h 95"/>
              <a:gd name="T66" fmla="*/ 2147483647 w 69"/>
              <a:gd name="T67" fmla="*/ 2147483647 h 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9" h="95">
                <a:moveTo>
                  <a:pt x="52" y="35"/>
                </a:moveTo>
                <a:cubicBezTo>
                  <a:pt x="52" y="25"/>
                  <a:pt x="44" y="17"/>
                  <a:pt x="35" y="17"/>
                </a:cubicBezTo>
                <a:cubicBezTo>
                  <a:pt x="25" y="17"/>
                  <a:pt x="18" y="25"/>
                  <a:pt x="18" y="35"/>
                </a:cubicBezTo>
                <a:cubicBezTo>
                  <a:pt x="18" y="42"/>
                  <a:pt x="22" y="48"/>
                  <a:pt x="28" y="51"/>
                </a:cubicBezTo>
                <a:cubicBezTo>
                  <a:pt x="30" y="47"/>
                  <a:pt x="30" y="47"/>
                  <a:pt x="30" y="47"/>
                </a:cubicBezTo>
                <a:cubicBezTo>
                  <a:pt x="28" y="47"/>
                  <a:pt x="26" y="46"/>
                  <a:pt x="25" y="44"/>
                </a:cubicBezTo>
                <a:cubicBezTo>
                  <a:pt x="23" y="42"/>
                  <a:pt x="21" y="38"/>
                  <a:pt x="21" y="35"/>
                </a:cubicBezTo>
                <a:cubicBezTo>
                  <a:pt x="21" y="31"/>
                  <a:pt x="23" y="27"/>
                  <a:pt x="25" y="25"/>
                </a:cubicBezTo>
                <a:cubicBezTo>
                  <a:pt x="28" y="23"/>
                  <a:pt x="31" y="21"/>
                  <a:pt x="35" y="21"/>
                </a:cubicBezTo>
                <a:cubicBezTo>
                  <a:pt x="39" y="21"/>
                  <a:pt x="42" y="23"/>
                  <a:pt x="44" y="25"/>
                </a:cubicBezTo>
                <a:cubicBezTo>
                  <a:pt x="47" y="27"/>
                  <a:pt x="48" y="31"/>
                  <a:pt x="48" y="35"/>
                </a:cubicBezTo>
                <a:cubicBezTo>
                  <a:pt x="48" y="38"/>
                  <a:pt x="47" y="42"/>
                  <a:pt x="44" y="44"/>
                </a:cubicBezTo>
                <a:cubicBezTo>
                  <a:pt x="43" y="46"/>
                  <a:pt x="41" y="47"/>
                  <a:pt x="40" y="47"/>
                </a:cubicBezTo>
                <a:cubicBezTo>
                  <a:pt x="41" y="51"/>
                  <a:pt x="41" y="51"/>
                  <a:pt x="41" y="51"/>
                </a:cubicBezTo>
                <a:cubicBezTo>
                  <a:pt x="48" y="48"/>
                  <a:pt x="52" y="42"/>
                  <a:pt x="52" y="35"/>
                </a:cubicBezTo>
                <a:close/>
                <a:moveTo>
                  <a:pt x="58" y="35"/>
                </a:moveTo>
                <a:cubicBezTo>
                  <a:pt x="58" y="22"/>
                  <a:pt x="48" y="12"/>
                  <a:pt x="35" y="12"/>
                </a:cubicBezTo>
                <a:cubicBezTo>
                  <a:pt x="22" y="12"/>
                  <a:pt x="12" y="22"/>
                  <a:pt x="12" y="35"/>
                </a:cubicBezTo>
                <a:cubicBezTo>
                  <a:pt x="12" y="44"/>
                  <a:pt x="17" y="52"/>
                  <a:pt x="25" y="56"/>
                </a:cubicBezTo>
                <a:cubicBezTo>
                  <a:pt x="27" y="53"/>
                  <a:pt x="27" y="53"/>
                  <a:pt x="27" y="53"/>
                </a:cubicBezTo>
                <a:cubicBezTo>
                  <a:pt x="25" y="52"/>
                  <a:pt x="23" y="50"/>
                  <a:pt x="21" y="48"/>
                </a:cubicBezTo>
                <a:cubicBezTo>
                  <a:pt x="17" y="45"/>
                  <a:pt x="15" y="40"/>
                  <a:pt x="15" y="35"/>
                </a:cubicBezTo>
                <a:cubicBezTo>
                  <a:pt x="15" y="29"/>
                  <a:pt x="17" y="24"/>
                  <a:pt x="21" y="21"/>
                </a:cubicBezTo>
                <a:cubicBezTo>
                  <a:pt x="25" y="17"/>
                  <a:pt x="29" y="15"/>
                  <a:pt x="35" y="15"/>
                </a:cubicBezTo>
                <a:cubicBezTo>
                  <a:pt x="40" y="15"/>
                  <a:pt x="45" y="17"/>
                  <a:pt x="49" y="21"/>
                </a:cubicBezTo>
                <a:cubicBezTo>
                  <a:pt x="52" y="24"/>
                  <a:pt x="54" y="29"/>
                  <a:pt x="54" y="35"/>
                </a:cubicBezTo>
                <a:cubicBezTo>
                  <a:pt x="54" y="40"/>
                  <a:pt x="52" y="45"/>
                  <a:pt x="49" y="48"/>
                </a:cubicBezTo>
                <a:cubicBezTo>
                  <a:pt x="47" y="50"/>
                  <a:pt x="45" y="52"/>
                  <a:pt x="43" y="53"/>
                </a:cubicBezTo>
                <a:cubicBezTo>
                  <a:pt x="44" y="56"/>
                  <a:pt x="44" y="56"/>
                  <a:pt x="44" y="56"/>
                </a:cubicBezTo>
                <a:cubicBezTo>
                  <a:pt x="52" y="52"/>
                  <a:pt x="58" y="44"/>
                  <a:pt x="58" y="35"/>
                </a:cubicBezTo>
                <a:close/>
                <a:moveTo>
                  <a:pt x="64" y="35"/>
                </a:moveTo>
                <a:cubicBezTo>
                  <a:pt x="64" y="19"/>
                  <a:pt x="51" y="6"/>
                  <a:pt x="35" y="6"/>
                </a:cubicBezTo>
                <a:cubicBezTo>
                  <a:pt x="19" y="6"/>
                  <a:pt x="6" y="19"/>
                  <a:pt x="6" y="35"/>
                </a:cubicBezTo>
                <a:cubicBezTo>
                  <a:pt x="6" y="46"/>
                  <a:pt x="13" y="56"/>
                  <a:pt x="22" y="61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6"/>
                  <a:pt x="19" y="55"/>
                  <a:pt x="17" y="52"/>
                </a:cubicBezTo>
                <a:cubicBezTo>
                  <a:pt x="12" y="48"/>
                  <a:pt x="10" y="42"/>
                  <a:pt x="10" y="35"/>
                </a:cubicBezTo>
                <a:cubicBezTo>
                  <a:pt x="10" y="28"/>
                  <a:pt x="12" y="21"/>
                  <a:pt x="17" y="17"/>
                </a:cubicBezTo>
                <a:cubicBezTo>
                  <a:pt x="22" y="12"/>
                  <a:pt x="28" y="9"/>
                  <a:pt x="35" y="9"/>
                </a:cubicBezTo>
                <a:cubicBezTo>
                  <a:pt x="42" y="9"/>
                  <a:pt x="48" y="12"/>
                  <a:pt x="53" y="17"/>
                </a:cubicBezTo>
                <a:cubicBezTo>
                  <a:pt x="57" y="21"/>
                  <a:pt x="60" y="28"/>
                  <a:pt x="60" y="35"/>
                </a:cubicBezTo>
                <a:cubicBezTo>
                  <a:pt x="60" y="42"/>
                  <a:pt x="57" y="48"/>
                  <a:pt x="53" y="52"/>
                </a:cubicBezTo>
                <a:cubicBezTo>
                  <a:pt x="51" y="55"/>
                  <a:pt x="48" y="56"/>
                  <a:pt x="45" y="58"/>
                </a:cubicBezTo>
                <a:cubicBezTo>
                  <a:pt x="47" y="61"/>
                  <a:pt x="47" y="61"/>
                  <a:pt x="47" y="61"/>
                </a:cubicBezTo>
                <a:cubicBezTo>
                  <a:pt x="57" y="56"/>
                  <a:pt x="64" y="46"/>
                  <a:pt x="64" y="35"/>
                </a:cubicBezTo>
                <a:close/>
                <a:moveTo>
                  <a:pt x="46" y="35"/>
                </a:moveTo>
                <a:cubicBezTo>
                  <a:pt x="46" y="29"/>
                  <a:pt x="41" y="24"/>
                  <a:pt x="35" y="24"/>
                </a:cubicBezTo>
                <a:cubicBezTo>
                  <a:pt x="29" y="24"/>
                  <a:pt x="24" y="29"/>
                  <a:pt x="24" y="35"/>
                </a:cubicBezTo>
                <a:cubicBezTo>
                  <a:pt x="24" y="39"/>
                  <a:pt x="27" y="44"/>
                  <a:pt x="31" y="45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93"/>
                  <a:pt x="33" y="95"/>
                  <a:pt x="35" y="95"/>
                </a:cubicBezTo>
                <a:cubicBezTo>
                  <a:pt x="37" y="95"/>
                  <a:pt x="38" y="93"/>
                  <a:pt x="38" y="91"/>
                </a:cubicBezTo>
                <a:cubicBezTo>
                  <a:pt x="38" y="45"/>
                  <a:pt x="38" y="45"/>
                  <a:pt x="38" y="45"/>
                </a:cubicBezTo>
                <a:cubicBezTo>
                  <a:pt x="43" y="44"/>
                  <a:pt x="46" y="39"/>
                  <a:pt x="46" y="35"/>
                </a:cubicBezTo>
                <a:close/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8" y="60"/>
                  <a:pt x="20" y="66"/>
                </a:cubicBezTo>
                <a:cubicBezTo>
                  <a:pt x="21" y="63"/>
                  <a:pt x="21" y="63"/>
                  <a:pt x="21" y="63"/>
                </a:cubicBezTo>
                <a:cubicBezTo>
                  <a:pt x="18" y="61"/>
                  <a:pt x="15" y="59"/>
                  <a:pt x="13" y="57"/>
                </a:cubicBezTo>
                <a:cubicBezTo>
                  <a:pt x="7" y="51"/>
                  <a:pt x="4" y="43"/>
                  <a:pt x="4" y="35"/>
                </a:cubicBezTo>
                <a:cubicBezTo>
                  <a:pt x="4" y="26"/>
                  <a:pt x="7" y="18"/>
                  <a:pt x="13" y="13"/>
                </a:cubicBezTo>
                <a:cubicBezTo>
                  <a:pt x="18" y="7"/>
                  <a:pt x="26" y="4"/>
                  <a:pt x="35" y="4"/>
                </a:cubicBezTo>
                <a:cubicBezTo>
                  <a:pt x="43" y="4"/>
                  <a:pt x="51" y="7"/>
                  <a:pt x="57" y="13"/>
                </a:cubicBezTo>
                <a:cubicBezTo>
                  <a:pt x="62" y="18"/>
                  <a:pt x="66" y="26"/>
                  <a:pt x="66" y="35"/>
                </a:cubicBezTo>
                <a:cubicBezTo>
                  <a:pt x="66" y="43"/>
                  <a:pt x="62" y="51"/>
                  <a:pt x="57" y="57"/>
                </a:cubicBezTo>
                <a:cubicBezTo>
                  <a:pt x="54" y="59"/>
                  <a:pt x="51" y="61"/>
                  <a:pt x="48" y="63"/>
                </a:cubicBezTo>
                <a:cubicBezTo>
                  <a:pt x="50" y="66"/>
                  <a:pt x="50" y="66"/>
                  <a:pt x="50" y="66"/>
                </a:cubicBezTo>
                <a:cubicBezTo>
                  <a:pt x="62" y="60"/>
                  <a:pt x="69" y="48"/>
                  <a:pt x="69" y="35"/>
                </a:cubicBezTo>
                <a:cubicBezTo>
                  <a:pt x="69" y="16"/>
                  <a:pt x="54" y="0"/>
                  <a:pt x="35" y="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6" name="Freeform 270">
            <a:extLst>
              <a:ext uri="{FF2B5EF4-FFF2-40B4-BE49-F238E27FC236}">
                <a16:creationId xmlns:a16="http://schemas.microsoft.com/office/drawing/2014/main" id="{6DF3A7C8-FE83-4415-A7ED-392FC36A5D6F}"/>
              </a:ext>
            </a:extLst>
          </p:cNvPr>
          <p:cNvSpPr>
            <a:spLocks noEditPoints="1"/>
          </p:cNvSpPr>
          <p:nvPr/>
        </p:nvSpPr>
        <p:spPr bwMode="auto">
          <a:xfrm>
            <a:off x="6821488" y="6046788"/>
            <a:ext cx="528637" cy="406400"/>
          </a:xfrm>
          <a:custGeom>
            <a:avLst/>
            <a:gdLst>
              <a:gd name="T0" fmla="*/ 2147483647 w 87"/>
              <a:gd name="T1" fmla="*/ 0 h 67"/>
              <a:gd name="T2" fmla="*/ 2147483647 w 87"/>
              <a:gd name="T3" fmla="*/ 0 h 67"/>
              <a:gd name="T4" fmla="*/ 0 w 87"/>
              <a:gd name="T5" fmla="*/ 2147483647 h 67"/>
              <a:gd name="T6" fmla="*/ 0 w 87"/>
              <a:gd name="T7" fmla="*/ 2147483647 h 67"/>
              <a:gd name="T8" fmla="*/ 2147483647 w 87"/>
              <a:gd name="T9" fmla="*/ 2147483647 h 67"/>
              <a:gd name="T10" fmla="*/ 2147483647 w 87"/>
              <a:gd name="T11" fmla="*/ 2147483647 h 67"/>
              <a:gd name="T12" fmla="*/ 2147483647 w 87"/>
              <a:gd name="T13" fmla="*/ 2147483647 h 67"/>
              <a:gd name="T14" fmla="*/ 2147483647 w 87"/>
              <a:gd name="T15" fmla="*/ 2147483647 h 67"/>
              <a:gd name="T16" fmla="*/ 2147483647 w 87"/>
              <a:gd name="T17" fmla="*/ 0 h 67"/>
              <a:gd name="T18" fmla="*/ 2147483647 w 87"/>
              <a:gd name="T19" fmla="*/ 2147483647 h 67"/>
              <a:gd name="T20" fmla="*/ 2147483647 w 87"/>
              <a:gd name="T21" fmla="*/ 2147483647 h 67"/>
              <a:gd name="T22" fmla="*/ 2147483647 w 87"/>
              <a:gd name="T23" fmla="*/ 2147483647 h 67"/>
              <a:gd name="T24" fmla="*/ 2147483647 w 87"/>
              <a:gd name="T25" fmla="*/ 2147483647 h 67"/>
              <a:gd name="T26" fmla="*/ 2147483647 w 87"/>
              <a:gd name="T27" fmla="*/ 2147483647 h 67"/>
              <a:gd name="T28" fmla="*/ 2147483647 w 87"/>
              <a:gd name="T29" fmla="*/ 2147483647 h 67"/>
              <a:gd name="T30" fmla="*/ 2147483647 w 87"/>
              <a:gd name="T31" fmla="*/ 2147483647 h 67"/>
              <a:gd name="T32" fmla="*/ 2147483647 w 87"/>
              <a:gd name="T33" fmla="*/ 2147483647 h 67"/>
              <a:gd name="T34" fmla="*/ 2147483647 w 87"/>
              <a:gd name="T35" fmla="*/ 2147483647 h 67"/>
              <a:gd name="T36" fmla="*/ 2147483647 w 87"/>
              <a:gd name="T37" fmla="*/ 2147483647 h 67"/>
              <a:gd name="T38" fmla="*/ 2147483647 w 87"/>
              <a:gd name="T39" fmla="*/ 2147483647 h 67"/>
              <a:gd name="T40" fmla="*/ 2147483647 w 87"/>
              <a:gd name="T41" fmla="*/ 2147483647 h 67"/>
              <a:gd name="T42" fmla="*/ 2147483647 w 87"/>
              <a:gd name="T43" fmla="*/ 2147483647 h 67"/>
              <a:gd name="T44" fmla="*/ 2147483647 w 87"/>
              <a:gd name="T45" fmla="*/ 2147483647 h 67"/>
              <a:gd name="T46" fmla="*/ 2147483647 w 87"/>
              <a:gd name="T47" fmla="*/ 2147483647 h 67"/>
              <a:gd name="T48" fmla="*/ 2147483647 w 87"/>
              <a:gd name="T49" fmla="*/ 2147483647 h 67"/>
              <a:gd name="T50" fmla="*/ 2147483647 w 87"/>
              <a:gd name="T51" fmla="*/ 2147483647 h 67"/>
              <a:gd name="T52" fmla="*/ 2147483647 w 87"/>
              <a:gd name="T53" fmla="*/ 2147483647 h 67"/>
              <a:gd name="T54" fmla="*/ 2147483647 w 87"/>
              <a:gd name="T55" fmla="*/ 2147483647 h 67"/>
              <a:gd name="T56" fmla="*/ 2147483647 w 87"/>
              <a:gd name="T57" fmla="*/ 2147483647 h 67"/>
              <a:gd name="T58" fmla="*/ 2147483647 w 87"/>
              <a:gd name="T59" fmla="*/ 2147483647 h 67"/>
              <a:gd name="T60" fmla="*/ 2147483647 w 87"/>
              <a:gd name="T61" fmla="*/ 2147483647 h 67"/>
              <a:gd name="T62" fmla="*/ 2147483647 w 87"/>
              <a:gd name="T63" fmla="*/ 2147483647 h 67"/>
              <a:gd name="T64" fmla="*/ 2147483647 w 87"/>
              <a:gd name="T65" fmla="*/ 2147483647 h 67"/>
              <a:gd name="T66" fmla="*/ 2147483647 w 87"/>
              <a:gd name="T67" fmla="*/ 2147483647 h 67"/>
              <a:gd name="T68" fmla="*/ 2147483647 w 87"/>
              <a:gd name="T69" fmla="*/ 2147483647 h 67"/>
              <a:gd name="T70" fmla="*/ 2147483647 w 87"/>
              <a:gd name="T71" fmla="*/ 2147483647 h 67"/>
              <a:gd name="T72" fmla="*/ 2147483647 w 87"/>
              <a:gd name="T73" fmla="*/ 2147483647 h 67"/>
              <a:gd name="T74" fmla="*/ 2147483647 w 87"/>
              <a:gd name="T75" fmla="*/ 2147483647 h 67"/>
              <a:gd name="T76" fmla="*/ 2147483647 w 87"/>
              <a:gd name="T77" fmla="*/ 2147483647 h 67"/>
              <a:gd name="T78" fmla="*/ 2147483647 w 87"/>
              <a:gd name="T79" fmla="*/ 2147483647 h 67"/>
              <a:gd name="T80" fmla="*/ 2147483647 w 87"/>
              <a:gd name="T81" fmla="*/ 2147483647 h 6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87" h="67">
                <a:moveTo>
                  <a:pt x="1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1" y="49"/>
                  <a:pt x="2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9"/>
                  <a:pt x="11" y="49"/>
                  <a:pt x="11" y="48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0" y="0"/>
                  <a:pt x="10" y="0"/>
                </a:cubicBezTo>
                <a:close/>
                <a:moveTo>
                  <a:pt x="23" y="52"/>
                </a:moveTo>
                <a:cubicBezTo>
                  <a:pt x="19" y="52"/>
                  <a:pt x="19" y="52"/>
                  <a:pt x="19" y="52"/>
                </a:cubicBezTo>
                <a:cubicBezTo>
                  <a:pt x="18" y="52"/>
                  <a:pt x="18" y="53"/>
                  <a:pt x="18" y="54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6"/>
                  <a:pt x="18" y="67"/>
                  <a:pt x="19" y="67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5" y="66"/>
                  <a:pt x="25" y="6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3"/>
                  <a:pt x="24" y="52"/>
                  <a:pt x="23" y="52"/>
                </a:cubicBezTo>
                <a:close/>
                <a:moveTo>
                  <a:pt x="81" y="52"/>
                </a:moveTo>
                <a:cubicBezTo>
                  <a:pt x="77" y="52"/>
                  <a:pt x="77" y="52"/>
                  <a:pt x="77" y="52"/>
                </a:cubicBezTo>
                <a:cubicBezTo>
                  <a:pt x="76" y="52"/>
                  <a:pt x="75" y="53"/>
                  <a:pt x="75" y="54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6"/>
                  <a:pt x="76" y="67"/>
                  <a:pt x="77" y="67"/>
                </a:cubicBezTo>
                <a:cubicBezTo>
                  <a:pt x="81" y="67"/>
                  <a:pt x="81" y="67"/>
                  <a:pt x="81" y="67"/>
                </a:cubicBezTo>
                <a:cubicBezTo>
                  <a:pt x="82" y="67"/>
                  <a:pt x="82" y="66"/>
                  <a:pt x="82" y="6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53"/>
                  <a:pt x="82" y="52"/>
                  <a:pt x="81" y="52"/>
                </a:cubicBezTo>
                <a:close/>
                <a:moveTo>
                  <a:pt x="81" y="25"/>
                </a:moveTo>
                <a:cubicBezTo>
                  <a:pt x="19" y="25"/>
                  <a:pt x="19" y="25"/>
                  <a:pt x="19" y="25"/>
                </a:cubicBezTo>
                <a:cubicBezTo>
                  <a:pt x="16" y="25"/>
                  <a:pt x="13" y="27"/>
                  <a:pt x="13" y="31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8"/>
                  <a:pt x="16" y="51"/>
                  <a:pt x="19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4" y="51"/>
                  <a:pt x="87" y="48"/>
                  <a:pt x="87" y="45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27"/>
                  <a:pt x="84" y="25"/>
                  <a:pt x="81" y="25"/>
                </a:cubicBezTo>
                <a:close/>
                <a:moveTo>
                  <a:pt x="24" y="24"/>
                </a:moveTo>
                <a:cubicBezTo>
                  <a:pt x="31" y="24"/>
                  <a:pt x="36" y="22"/>
                  <a:pt x="36" y="19"/>
                </a:cubicBezTo>
                <a:cubicBezTo>
                  <a:pt x="36" y="17"/>
                  <a:pt x="31" y="14"/>
                  <a:pt x="24" y="14"/>
                </a:cubicBezTo>
                <a:cubicBezTo>
                  <a:pt x="18" y="14"/>
                  <a:pt x="13" y="17"/>
                  <a:pt x="13" y="19"/>
                </a:cubicBezTo>
                <a:cubicBezTo>
                  <a:pt x="13" y="22"/>
                  <a:pt x="18" y="24"/>
                  <a:pt x="24" y="24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7" name="Freeform 271">
            <a:extLst>
              <a:ext uri="{FF2B5EF4-FFF2-40B4-BE49-F238E27FC236}">
                <a16:creationId xmlns:a16="http://schemas.microsoft.com/office/drawing/2014/main" id="{00E9DA11-A8DB-4B11-B836-6A63CAAB4485}"/>
              </a:ext>
            </a:extLst>
          </p:cNvPr>
          <p:cNvSpPr>
            <a:spLocks/>
          </p:cNvSpPr>
          <p:nvPr/>
        </p:nvSpPr>
        <p:spPr bwMode="auto">
          <a:xfrm>
            <a:off x="7799388" y="6011863"/>
            <a:ext cx="420687" cy="476250"/>
          </a:xfrm>
          <a:custGeom>
            <a:avLst/>
            <a:gdLst>
              <a:gd name="T0" fmla="*/ 2147483647 w 69"/>
              <a:gd name="T1" fmla="*/ 2147483647 h 78"/>
              <a:gd name="T2" fmla="*/ 2147483647 w 69"/>
              <a:gd name="T3" fmla="*/ 2147483647 h 78"/>
              <a:gd name="T4" fmla="*/ 2147483647 w 69"/>
              <a:gd name="T5" fmla="*/ 2147483647 h 78"/>
              <a:gd name="T6" fmla="*/ 2147483647 w 69"/>
              <a:gd name="T7" fmla="*/ 0 h 78"/>
              <a:gd name="T8" fmla="*/ 2147483647 w 69"/>
              <a:gd name="T9" fmla="*/ 0 h 78"/>
              <a:gd name="T10" fmla="*/ 2147483647 w 69"/>
              <a:gd name="T11" fmla="*/ 2147483647 h 78"/>
              <a:gd name="T12" fmla="*/ 2147483647 w 69"/>
              <a:gd name="T13" fmla="*/ 2147483647 h 78"/>
              <a:gd name="T14" fmla="*/ 2147483647 w 69"/>
              <a:gd name="T15" fmla="*/ 2147483647 h 78"/>
              <a:gd name="T16" fmla="*/ 0 w 69"/>
              <a:gd name="T17" fmla="*/ 2147483647 h 78"/>
              <a:gd name="T18" fmla="*/ 0 w 69"/>
              <a:gd name="T19" fmla="*/ 2147483647 h 78"/>
              <a:gd name="T20" fmla="*/ 2147483647 w 69"/>
              <a:gd name="T21" fmla="*/ 2147483647 h 78"/>
              <a:gd name="T22" fmla="*/ 2147483647 w 69"/>
              <a:gd name="T23" fmla="*/ 2147483647 h 78"/>
              <a:gd name="T24" fmla="*/ 2147483647 w 69"/>
              <a:gd name="T25" fmla="*/ 2147483647 h 78"/>
              <a:gd name="T26" fmla="*/ 2147483647 w 69"/>
              <a:gd name="T27" fmla="*/ 2147483647 h 78"/>
              <a:gd name="T28" fmla="*/ 2147483647 w 69"/>
              <a:gd name="T29" fmla="*/ 2147483647 h 78"/>
              <a:gd name="T30" fmla="*/ 2147483647 w 69"/>
              <a:gd name="T31" fmla="*/ 2147483647 h 78"/>
              <a:gd name="T32" fmla="*/ 2147483647 w 69"/>
              <a:gd name="T33" fmla="*/ 2147483647 h 78"/>
              <a:gd name="T34" fmla="*/ 2147483647 w 69"/>
              <a:gd name="T35" fmla="*/ 2147483647 h 78"/>
              <a:gd name="T36" fmla="*/ 2147483647 w 69"/>
              <a:gd name="T37" fmla="*/ 2147483647 h 78"/>
              <a:gd name="T38" fmla="*/ 2147483647 w 69"/>
              <a:gd name="T39" fmla="*/ 2147483647 h 78"/>
              <a:gd name="T40" fmla="*/ 2147483647 w 69"/>
              <a:gd name="T41" fmla="*/ 2147483647 h 7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69" h="78">
                <a:moveTo>
                  <a:pt x="66" y="7"/>
                </a:moveTo>
                <a:cubicBezTo>
                  <a:pt x="41" y="7"/>
                  <a:pt x="41" y="7"/>
                  <a:pt x="41" y="7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0" y="0"/>
                  <a:pt x="4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7" y="0"/>
                  <a:pt x="27" y="1"/>
                </a:cubicBezTo>
                <a:cubicBezTo>
                  <a:pt x="27" y="7"/>
                  <a:pt x="27" y="7"/>
                  <a:pt x="27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8"/>
                  <a:pt x="0" y="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1" y="31"/>
                  <a:pt x="2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77"/>
                  <a:pt x="28" y="78"/>
                  <a:pt x="29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78"/>
                  <a:pt x="41" y="77"/>
                  <a:pt x="41" y="77"/>
                </a:cubicBezTo>
                <a:cubicBezTo>
                  <a:pt x="41" y="31"/>
                  <a:pt x="41" y="31"/>
                  <a:pt x="41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7" y="31"/>
                  <a:pt x="69" y="30"/>
                  <a:pt x="69" y="28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8"/>
                  <a:pt x="67" y="7"/>
                  <a:pt x="66" y="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8" name="Freeform 272">
            <a:extLst>
              <a:ext uri="{FF2B5EF4-FFF2-40B4-BE49-F238E27FC236}">
                <a16:creationId xmlns:a16="http://schemas.microsoft.com/office/drawing/2014/main" id="{48A8A712-4827-4276-B631-04BF66225A29}"/>
              </a:ext>
            </a:extLst>
          </p:cNvPr>
          <p:cNvSpPr>
            <a:spLocks noEditPoints="1"/>
          </p:cNvSpPr>
          <p:nvPr/>
        </p:nvSpPr>
        <p:spPr bwMode="auto">
          <a:xfrm>
            <a:off x="8669338" y="5940425"/>
            <a:ext cx="600075" cy="620713"/>
          </a:xfrm>
          <a:custGeom>
            <a:avLst/>
            <a:gdLst>
              <a:gd name="T0" fmla="*/ 2147483647 w 105"/>
              <a:gd name="T1" fmla="*/ 2147483647 h 109"/>
              <a:gd name="T2" fmla="*/ 2147483647 w 105"/>
              <a:gd name="T3" fmla="*/ 2147483647 h 109"/>
              <a:gd name="T4" fmla="*/ 2147483647 w 105"/>
              <a:gd name="T5" fmla="*/ 2147483647 h 109"/>
              <a:gd name="T6" fmla="*/ 2147483647 w 105"/>
              <a:gd name="T7" fmla="*/ 2147483647 h 109"/>
              <a:gd name="T8" fmla="*/ 2147483647 w 105"/>
              <a:gd name="T9" fmla="*/ 2147483647 h 109"/>
              <a:gd name="T10" fmla="*/ 2147483647 w 105"/>
              <a:gd name="T11" fmla="*/ 2147483647 h 109"/>
              <a:gd name="T12" fmla="*/ 2147483647 w 105"/>
              <a:gd name="T13" fmla="*/ 2147483647 h 109"/>
              <a:gd name="T14" fmla="*/ 2147483647 w 105"/>
              <a:gd name="T15" fmla="*/ 2147483647 h 109"/>
              <a:gd name="T16" fmla="*/ 2147483647 w 105"/>
              <a:gd name="T17" fmla="*/ 2147483647 h 109"/>
              <a:gd name="T18" fmla="*/ 2147483647 w 105"/>
              <a:gd name="T19" fmla="*/ 2147483647 h 109"/>
              <a:gd name="T20" fmla="*/ 2147483647 w 105"/>
              <a:gd name="T21" fmla="*/ 2147483647 h 109"/>
              <a:gd name="T22" fmla="*/ 2147483647 w 105"/>
              <a:gd name="T23" fmla="*/ 2147483647 h 109"/>
              <a:gd name="T24" fmla="*/ 2147483647 w 105"/>
              <a:gd name="T25" fmla="*/ 2147483647 h 109"/>
              <a:gd name="T26" fmla="*/ 2147483647 w 105"/>
              <a:gd name="T27" fmla="*/ 2147483647 h 109"/>
              <a:gd name="T28" fmla="*/ 2147483647 w 105"/>
              <a:gd name="T29" fmla="*/ 2147483647 h 109"/>
              <a:gd name="T30" fmla="*/ 2147483647 w 105"/>
              <a:gd name="T31" fmla="*/ 2147483647 h 109"/>
              <a:gd name="T32" fmla="*/ 2147483647 w 105"/>
              <a:gd name="T33" fmla="*/ 2147483647 h 109"/>
              <a:gd name="T34" fmla="*/ 2147483647 w 105"/>
              <a:gd name="T35" fmla="*/ 2147483647 h 109"/>
              <a:gd name="T36" fmla="*/ 2147483647 w 105"/>
              <a:gd name="T37" fmla="*/ 2147483647 h 109"/>
              <a:gd name="T38" fmla="*/ 2147483647 w 105"/>
              <a:gd name="T39" fmla="*/ 2147483647 h 109"/>
              <a:gd name="T40" fmla="*/ 2147483647 w 105"/>
              <a:gd name="T41" fmla="*/ 2147483647 h 109"/>
              <a:gd name="T42" fmla="*/ 2147483647 w 105"/>
              <a:gd name="T43" fmla="*/ 2147483647 h 109"/>
              <a:gd name="T44" fmla="*/ 2147483647 w 105"/>
              <a:gd name="T45" fmla="*/ 2147483647 h 109"/>
              <a:gd name="T46" fmla="*/ 2147483647 w 105"/>
              <a:gd name="T47" fmla="*/ 2147483647 h 109"/>
              <a:gd name="T48" fmla="*/ 2147483647 w 105"/>
              <a:gd name="T49" fmla="*/ 2147483647 h 109"/>
              <a:gd name="T50" fmla="*/ 0 w 105"/>
              <a:gd name="T51" fmla="*/ 2147483647 h 109"/>
              <a:gd name="T52" fmla="*/ 2147483647 w 105"/>
              <a:gd name="T53" fmla="*/ 2147483647 h 109"/>
              <a:gd name="T54" fmla="*/ 2147483647 w 105"/>
              <a:gd name="T55" fmla="*/ 2147483647 h 109"/>
              <a:gd name="T56" fmla="*/ 2147483647 w 105"/>
              <a:gd name="T57" fmla="*/ 2147483647 h 109"/>
              <a:gd name="T58" fmla="*/ 2147483647 w 105"/>
              <a:gd name="T59" fmla="*/ 2147483647 h 109"/>
              <a:gd name="T60" fmla="*/ 2147483647 w 105"/>
              <a:gd name="T61" fmla="*/ 2147483647 h 109"/>
              <a:gd name="T62" fmla="*/ 2147483647 w 105"/>
              <a:gd name="T63" fmla="*/ 2147483647 h 109"/>
              <a:gd name="T64" fmla="*/ 2147483647 w 105"/>
              <a:gd name="T65" fmla="*/ 2147483647 h 109"/>
              <a:gd name="T66" fmla="*/ 2147483647 w 105"/>
              <a:gd name="T67" fmla="*/ 2147483647 h 109"/>
              <a:gd name="T68" fmla="*/ 2147483647 w 105"/>
              <a:gd name="T69" fmla="*/ 2147483647 h 109"/>
              <a:gd name="T70" fmla="*/ 2147483647 w 105"/>
              <a:gd name="T71" fmla="*/ 2147483647 h 109"/>
              <a:gd name="T72" fmla="*/ 2147483647 w 105"/>
              <a:gd name="T73" fmla="*/ 2147483647 h 109"/>
              <a:gd name="T74" fmla="*/ 2147483647 w 105"/>
              <a:gd name="T75" fmla="*/ 2147483647 h 109"/>
              <a:gd name="T76" fmla="*/ 2147483647 w 105"/>
              <a:gd name="T77" fmla="*/ 2147483647 h 109"/>
              <a:gd name="T78" fmla="*/ 2147483647 w 105"/>
              <a:gd name="T79" fmla="*/ 2147483647 h 109"/>
              <a:gd name="T80" fmla="*/ 2147483647 w 105"/>
              <a:gd name="T81" fmla="*/ 2147483647 h 109"/>
              <a:gd name="T82" fmla="*/ 2147483647 w 105"/>
              <a:gd name="T83" fmla="*/ 2147483647 h 109"/>
              <a:gd name="T84" fmla="*/ 2147483647 w 105"/>
              <a:gd name="T85" fmla="*/ 2147483647 h 109"/>
              <a:gd name="T86" fmla="*/ 2147483647 w 105"/>
              <a:gd name="T87" fmla="*/ 2147483647 h 109"/>
              <a:gd name="T88" fmla="*/ 2147483647 w 105"/>
              <a:gd name="T89" fmla="*/ 2147483647 h 109"/>
              <a:gd name="T90" fmla="*/ 2147483647 w 105"/>
              <a:gd name="T91" fmla="*/ 2147483647 h 10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05" h="109">
                <a:moveTo>
                  <a:pt x="29" y="37"/>
                </a:moveTo>
                <a:cubicBezTo>
                  <a:pt x="29" y="37"/>
                  <a:pt x="30" y="37"/>
                  <a:pt x="31" y="37"/>
                </a:cubicBezTo>
                <a:cubicBezTo>
                  <a:pt x="33" y="37"/>
                  <a:pt x="35" y="37"/>
                  <a:pt x="37" y="36"/>
                </a:cubicBezTo>
                <a:cubicBezTo>
                  <a:pt x="39" y="35"/>
                  <a:pt x="40" y="35"/>
                  <a:pt x="41" y="35"/>
                </a:cubicBezTo>
                <a:cubicBezTo>
                  <a:pt x="40" y="36"/>
                  <a:pt x="37" y="37"/>
                  <a:pt x="34" y="38"/>
                </a:cubicBezTo>
                <a:cubicBezTo>
                  <a:pt x="33" y="39"/>
                  <a:pt x="32" y="39"/>
                  <a:pt x="30" y="40"/>
                </a:cubicBezTo>
                <a:cubicBezTo>
                  <a:pt x="30" y="41"/>
                  <a:pt x="29" y="41"/>
                  <a:pt x="29" y="42"/>
                </a:cubicBezTo>
                <a:cubicBezTo>
                  <a:pt x="28" y="42"/>
                  <a:pt x="28" y="43"/>
                  <a:pt x="28" y="44"/>
                </a:cubicBezTo>
                <a:cubicBezTo>
                  <a:pt x="28" y="44"/>
                  <a:pt x="28" y="45"/>
                  <a:pt x="28" y="45"/>
                </a:cubicBezTo>
                <a:cubicBezTo>
                  <a:pt x="28" y="46"/>
                  <a:pt x="29" y="47"/>
                  <a:pt x="30" y="47"/>
                </a:cubicBezTo>
                <a:cubicBezTo>
                  <a:pt x="31" y="48"/>
                  <a:pt x="32" y="48"/>
                  <a:pt x="34" y="48"/>
                </a:cubicBezTo>
                <a:cubicBezTo>
                  <a:pt x="36" y="48"/>
                  <a:pt x="38" y="48"/>
                  <a:pt x="40" y="49"/>
                </a:cubicBezTo>
                <a:cubicBezTo>
                  <a:pt x="41" y="49"/>
                  <a:pt x="41" y="49"/>
                  <a:pt x="42" y="49"/>
                </a:cubicBezTo>
                <a:cubicBezTo>
                  <a:pt x="41" y="49"/>
                  <a:pt x="40" y="50"/>
                  <a:pt x="39" y="50"/>
                </a:cubicBezTo>
                <a:cubicBezTo>
                  <a:pt x="37" y="51"/>
                  <a:pt x="34" y="52"/>
                  <a:pt x="32" y="53"/>
                </a:cubicBezTo>
                <a:cubicBezTo>
                  <a:pt x="29" y="53"/>
                  <a:pt x="27" y="54"/>
                  <a:pt x="27" y="54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58"/>
                  <a:pt x="32" y="57"/>
                  <a:pt x="36" y="56"/>
                </a:cubicBezTo>
                <a:cubicBezTo>
                  <a:pt x="38" y="55"/>
                  <a:pt x="41" y="54"/>
                  <a:pt x="42" y="53"/>
                </a:cubicBezTo>
                <a:cubicBezTo>
                  <a:pt x="43" y="53"/>
                  <a:pt x="44" y="52"/>
                  <a:pt x="45" y="51"/>
                </a:cubicBezTo>
                <a:cubicBezTo>
                  <a:pt x="45" y="51"/>
                  <a:pt x="46" y="50"/>
                  <a:pt x="46" y="49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6" y="47"/>
                  <a:pt x="45" y="46"/>
                  <a:pt x="44" y="46"/>
                </a:cubicBezTo>
                <a:cubicBezTo>
                  <a:pt x="43" y="45"/>
                  <a:pt x="42" y="45"/>
                  <a:pt x="40" y="45"/>
                </a:cubicBezTo>
                <a:cubicBezTo>
                  <a:pt x="38" y="44"/>
                  <a:pt x="36" y="44"/>
                  <a:pt x="34" y="44"/>
                </a:cubicBezTo>
                <a:cubicBezTo>
                  <a:pt x="33" y="44"/>
                  <a:pt x="33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7" y="42"/>
                  <a:pt x="40" y="40"/>
                </a:cubicBezTo>
                <a:cubicBezTo>
                  <a:pt x="41" y="40"/>
                  <a:pt x="42" y="39"/>
                  <a:pt x="43" y="38"/>
                </a:cubicBezTo>
                <a:cubicBezTo>
                  <a:pt x="44" y="38"/>
                  <a:pt x="45" y="37"/>
                  <a:pt x="45" y="37"/>
                </a:cubicBezTo>
                <a:cubicBezTo>
                  <a:pt x="45" y="36"/>
                  <a:pt x="46" y="35"/>
                  <a:pt x="46" y="35"/>
                </a:cubicBezTo>
                <a:cubicBezTo>
                  <a:pt x="46" y="34"/>
                  <a:pt x="46" y="34"/>
                  <a:pt x="46" y="34"/>
                </a:cubicBezTo>
                <a:cubicBezTo>
                  <a:pt x="45" y="33"/>
                  <a:pt x="45" y="32"/>
                  <a:pt x="44" y="31"/>
                </a:cubicBezTo>
                <a:cubicBezTo>
                  <a:pt x="43" y="31"/>
                  <a:pt x="42" y="31"/>
                  <a:pt x="42" y="31"/>
                </a:cubicBezTo>
                <a:cubicBezTo>
                  <a:pt x="40" y="31"/>
                  <a:pt x="38" y="32"/>
                  <a:pt x="36" y="32"/>
                </a:cubicBezTo>
                <a:cubicBezTo>
                  <a:pt x="34" y="33"/>
                  <a:pt x="32" y="33"/>
                  <a:pt x="31" y="33"/>
                </a:cubicBezTo>
                <a:cubicBezTo>
                  <a:pt x="31" y="33"/>
                  <a:pt x="30" y="33"/>
                  <a:pt x="30" y="33"/>
                </a:cubicBezTo>
                <a:cubicBezTo>
                  <a:pt x="30" y="33"/>
                  <a:pt x="31" y="32"/>
                  <a:pt x="32" y="31"/>
                </a:cubicBezTo>
                <a:cubicBezTo>
                  <a:pt x="33" y="29"/>
                  <a:pt x="35" y="27"/>
                  <a:pt x="37" y="26"/>
                </a:cubicBezTo>
                <a:cubicBezTo>
                  <a:pt x="38" y="25"/>
                  <a:pt x="39" y="24"/>
                  <a:pt x="40" y="24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6" y="22"/>
                  <a:pt x="33" y="24"/>
                </a:cubicBezTo>
                <a:cubicBezTo>
                  <a:pt x="31" y="25"/>
                  <a:pt x="30" y="27"/>
                  <a:pt x="29" y="28"/>
                </a:cubicBezTo>
                <a:cubicBezTo>
                  <a:pt x="28" y="30"/>
                  <a:pt x="26" y="31"/>
                  <a:pt x="26" y="33"/>
                </a:cubicBezTo>
                <a:cubicBezTo>
                  <a:pt x="26" y="34"/>
                  <a:pt x="27" y="34"/>
                  <a:pt x="27" y="35"/>
                </a:cubicBezTo>
                <a:cubicBezTo>
                  <a:pt x="27" y="36"/>
                  <a:pt x="28" y="36"/>
                  <a:pt x="29" y="37"/>
                </a:cubicBezTo>
                <a:close/>
                <a:moveTo>
                  <a:pt x="53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3" y="109"/>
                </a:cubicBezTo>
                <a:cubicBezTo>
                  <a:pt x="82" y="109"/>
                  <a:pt x="105" y="84"/>
                  <a:pt x="105" y="54"/>
                </a:cubicBezTo>
                <a:cubicBezTo>
                  <a:pt x="105" y="24"/>
                  <a:pt x="82" y="0"/>
                  <a:pt x="53" y="0"/>
                </a:cubicBezTo>
                <a:close/>
                <a:moveTo>
                  <a:pt x="18" y="80"/>
                </a:moveTo>
                <a:cubicBezTo>
                  <a:pt x="13" y="73"/>
                  <a:pt x="10" y="64"/>
                  <a:pt x="10" y="54"/>
                </a:cubicBezTo>
                <a:cubicBezTo>
                  <a:pt x="10" y="42"/>
                  <a:pt x="15" y="31"/>
                  <a:pt x="23" y="23"/>
                </a:cubicBezTo>
                <a:cubicBezTo>
                  <a:pt x="30" y="15"/>
                  <a:pt x="41" y="10"/>
                  <a:pt x="53" y="10"/>
                </a:cubicBezTo>
                <a:cubicBezTo>
                  <a:pt x="62" y="10"/>
                  <a:pt x="70" y="14"/>
                  <a:pt x="77" y="19"/>
                </a:cubicBezTo>
                <a:cubicBezTo>
                  <a:pt x="37" y="60"/>
                  <a:pt x="37" y="60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6" y="60"/>
                  <a:pt x="35" y="61"/>
                  <a:pt x="35" y="62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3"/>
                  <a:pt x="35" y="63"/>
                  <a:pt x="35" y="63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1"/>
                  <a:pt x="35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5" y="61"/>
                  <a:pt x="25" y="61"/>
                  <a:pt x="25" y="62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2"/>
                  <a:pt x="25" y="73"/>
                  <a:pt x="25" y="73"/>
                </a:cubicBezTo>
                <a:lnTo>
                  <a:pt x="18" y="80"/>
                </a:lnTo>
                <a:close/>
                <a:moveTo>
                  <a:pt x="25" y="72"/>
                </a:moveTo>
                <a:cubicBezTo>
                  <a:pt x="25" y="62"/>
                  <a:pt x="25" y="62"/>
                  <a:pt x="25" y="62"/>
                </a:cubicBezTo>
                <a:cubicBezTo>
                  <a:pt x="25" y="62"/>
                  <a:pt x="26" y="61"/>
                  <a:pt x="26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4" y="61"/>
                  <a:pt x="34" y="62"/>
                  <a:pt x="34" y="62"/>
                </a:cubicBezTo>
                <a:cubicBezTo>
                  <a:pt x="34" y="64"/>
                  <a:pt x="34" y="64"/>
                  <a:pt x="34" y="64"/>
                </a:cubicBezTo>
                <a:cubicBezTo>
                  <a:pt x="26" y="73"/>
                  <a:pt x="26" y="73"/>
                  <a:pt x="26" y="73"/>
                </a:cubicBezTo>
                <a:cubicBezTo>
                  <a:pt x="26" y="72"/>
                  <a:pt x="25" y="72"/>
                  <a:pt x="25" y="72"/>
                </a:cubicBezTo>
                <a:close/>
                <a:moveTo>
                  <a:pt x="82" y="85"/>
                </a:moveTo>
                <a:cubicBezTo>
                  <a:pt x="75" y="93"/>
                  <a:pt x="64" y="98"/>
                  <a:pt x="53" y="98"/>
                </a:cubicBezTo>
                <a:cubicBezTo>
                  <a:pt x="43" y="98"/>
                  <a:pt x="35" y="95"/>
                  <a:pt x="28" y="90"/>
                </a:cubicBezTo>
                <a:cubicBezTo>
                  <a:pt x="43" y="74"/>
                  <a:pt x="43" y="74"/>
                  <a:pt x="43" y="74"/>
                </a:cubicBezTo>
                <a:cubicBezTo>
                  <a:pt x="79" y="74"/>
                  <a:pt x="79" y="74"/>
                  <a:pt x="79" y="74"/>
                </a:cubicBezTo>
                <a:cubicBezTo>
                  <a:pt x="79" y="74"/>
                  <a:pt x="80" y="73"/>
                  <a:pt x="80" y="72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1"/>
                  <a:pt x="79" y="60"/>
                  <a:pt x="79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87" y="28"/>
                  <a:pt x="87" y="28"/>
                  <a:pt x="87" y="28"/>
                </a:cubicBezTo>
                <a:cubicBezTo>
                  <a:pt x="92" y="36"/>
                  <a:pt x="95" y="45"/>
                  <a:pt x="95" y="54"/>
                </a:cubicBezTo>
                <a:cubicBezTo>
                  <a:pt x="95" y="66"/>
                  <a:pt x="90" y="77"/>
                  <a:pt x="82" y="85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39" name="Freeform 276">
            <a:extLst>
              <a:ext uri="{FF2B5EF4-FFF2-40B4-BE49-F238E27FC236}">
                <a16:creationId xmlns:a16="http://schemas.microsoft.com/office/drawing/2014/main" id="{D6AA4827-AFE7-4326-B3AE-F4405A233006}"/>
              </a:ext>
            </a:extLst>
          </p:cNvPr>
          <p:cNvSpPr>
            <a:spLocks/>
          </p:cNvSpPr>
          <p:nvPr/>
        </p:nvSpPr>
        <p:spPr bwMode="auto">
          <a:xfrm>
            <a:off x="2705100" y="5984875"/>
            <a:ext cx="614363" cy="530225"/>
          </a:xfrm>
          <a:custGeom>
            <a:avLst/>
            <a:gdLst>
              <a:gd name="T0" fmla="*/ 2147483647 w 101"/>
              <a:gd name="T1" fmla="*/ 2147483647 h 87"/>
              <a:gd name="T2" fmla="*/ 2147483647 w 101"/>
              <a:gd name="T3" fmla="*/ 2147483647 h 87"/>
              <a:gd name="T4" fmla="*/ 2147483647 w 101"/>
              <a:gd name="T5" fmla="*/ 2147483647 h 87"/>
              <a:gd name="T6" fmla="*/ 2147483647 w 101"/>
              <a:gd name="T7" fmla="*/ 2147483647 h 87"/>
              <a:gd name="T8" fmla="*/ 2147483647 w 101"/>
              <a:gd name="T9" fmla="*/ 2147483647 h 87"/>
              <a:gd name="T10" fmla="*/ 2147483647 w 101"/>
              <a:gd name="T11" fmla="*/ 2147483647 h 87"/>
              <a:gd name="T12" fmla="*/ 2147483647 w 101"/>
              <a:gd name="T13" fmla="*/ 2147483647 h 87"/>
              <a:gd name="T14" fmla="*/ 2147483647 w 101"/>
              <a:gd name="T15" fmla="*/ 2147483647 h 87"/>
              <a:gd name="T16" fmla="*/ 2147483647 w 101"/>
              <a:gd name="T17" fmla="*/ 2147483647 h 87"/>
              <a:gd name="T18" fmla="*/ 2147483647 w 101"/>
              <a:gd name="T19" fmla="*/ 2147483647 h 87"/>
              <a:gd name="T20" fmla="*/ 2147483647 w 101"/>
              <a:gd name="T21" fmla="*/ 2147483647 h 87"/>
              <a:gd name="T22" fmla="*/ 2147483647 w 101"/>
              <a:gd name="T23" fmla="*/ 2147483647 h 87"/>
              <a:gd name="T24" fmla="*/ 2147483647 w 101"/>
              <a:gd name="T25" fmla="*/ 2147483647 h 87"/>
              <a:gd name="T26" fmla="*/ 2147483647 w 101"/>
              <a:gd name="T27" fmla="*/ 2147483647 h 87"/>
              <a:gd name="T28" fmla="*/ 2147483647 w 101"/>
              <a:gd name="T29" fmla="*/ 2147483647 h 8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1" h="87">
                <a:moveTo>
                  <a:pt x="3" y="67"/>
                </a:moveTo>
                <a:cubicBezTo>
                  <a:pt x="44" y="39"/>
                  <a:pt x="44" y="39"/>
                  <a:pt x="44" y="39"/>
                </a:cubicBezTo>
                <a:cubicBezTo>
                  <a:pt x="42" y="32"/>
                  <a:pt x="43" y="25"/>
                  <a:pt x="46" y="19"/>
                </a:cubicBezTo>
                <a:cubicBezTo>
                  <a:pt x="52" y="6"/>
                  <a:pt x="66" y="0"/>
                  <a:pt x="79" y="3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36"/>
                  <a:pt x="65" y="36"/>
                  <a:pt x="65" y="36"/>
                </a:cubicBezTo>
                <a:cubicBezTo>
                  <a:pt x="85" y="45"/>
                  <a:pt x="85" y="45"/>
                  <a:pt x="85" y="45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37"/>
                  <a:pt x="100" y="40"/>
                  <a:pt x="98" y="43"/>
                </a:cubicBezTo>
                <a:cubicBezTo>
                  <a:pt x="92" y="58"/>
                  <a:pt x="74" y="64"/>
                  <a:pt x="60" y="57"/>
                </a:cubicBezTo>
                <a:cubicBezTo>
                  <a:pt x="59" y="57"/>
                  <a:pt x="59" y="57"/>
                  <a:pt x="58" y="56"/>
                </a:cubicBezTo>
                <a:cubicBezTo>
                  <a:pt x="16" y="86"/>
                  <a:pt x="16" y="86"/>
                  <a:pt x="16" y="86"/>
                </a:cubicBezTo>
                <a:cubicBezTo>
                  <a:pt x="13" y="87"/>
                  <a:pt x="10" y="87"/>
                  <a:pt x="9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2"/>
                  <a:pt x="1" y="69"/>
                  <a:pt x="3" y="6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0" name="Freeform 277">
            <a:extLst>
              <a:ext uri="{FF2B5EF4-FFF2-40B4-BE49-F238E27FC236}">
                <a16:creationId xmlns:a16="http://schemas.microsoft.com/office/drawing/2014/main" id="{4391A8DE-0ED5-436E-93AF-722D88AF6FE1}"/>
              </a:ext>
            </a:extLst>
          </p:cNvPr>
          <p:cNvSpPr>
            <a:spLocks noEditPoints="1"/>
          </p:cNvSpPr>
          <p:nvPr/>
        </p:nvSpPr>
        <p:spPr bwMode="auto">
          <a:xfrm>
            <a:off x="3768725" y="5988050"/>
            <a:ext cx="438150" cy="523875"/>
          </a:xfrm>
          <a:custGeom>
            <a:avLst/>
            <a:gdLst>
              <a:gd name="T0" fmla="*/ 2147483647 w 72"/>
              <a:gd name="T1" fmla="*/ 2147483647 h 86"/>
              <a:gd name="T2" fmla="*/ 2147483647 w 72"/>
              <a:gd name="T3" fmla="*/ 2147483647 h 86"/>
              <a:gd name="T4" fmla="*/ 2147483647 w 72"/>
              <a:gd name="T5" fmla="*/ 2147483647 h 86"/>
              <a:gd name="T6" fmla="*/ 2147483647 w 72"/>
              <a:gd name="T7" fmla="*/ 0 h 86"/>
              <a:gd name="T8" fmla="*/ 2147483647 w 72"/>
              <a:gd name="T9" fmla="*/ 0 h 86"/>
              <a:gd name="T10" fmla="*/ 2147483647 w 72"/>
              <a:gd name="T11" fmla="*/ 2147483647 h 86"/>
              <a:gd name="T12" fmla="*/ 2147483647 w 72"/>
              <a:gd name="T13" fmla="*/ 2147483647 h 86"/>
              <a:gd name="T14" fmla="*/ 2147483647 w 72"/>
              <a:gd name="T15" fmla="*/ 2147483647 h 86"/>
              <a:gd name="T16" fmla="*/ 0 w 72"/>
              <a:gd name="T17" fmla="*/ 2147483647 h 86"/>
              <a:gd name="T18" fmla="*/ 0 w 72"/>
              <a:gd name="T19" fmla="*/ 2147483647 h 86"/>
              <a:gd name="T20" fmla="*/ 2147483647 w 72"/>
              <a:gd name="T21" fmla="*/ 2147483647 h 86"/>
              <a:gd name="T22" fmla="*/ 2147483647 w 72"/>
              <a:gd name="T23" fmla="*/ 2147483647 h 86"/>
              <a:gd name="T24" fmla="*/ 2147483647 w 72"/>
              <a:gd name="T25" fmla="*/ 2147483647 h 86"/>
              <a:gd name="T26" fmla="*/ 2147483647 w 72"/>
              <a:gd name="T27" fmla="*/ 2147483647 h 86"/>
              <a:gd name="T28" fmla="*/ 2147483647 w 72"/>
              <a:gd name="T29" fmla="*/ 2147483647 h 86"/>
              <a:gd name="T30" fmla="*/ 2147483647 w 72"/>
              <a:gd name="T31" fmla="*/ 2147483647 h 86"/>
              <a:gd name="T32" fmla="*/ 2147483647 w 72"/>
              <a:gd name="T33" fmla="*/ 2147483647 h 86"/>
              <a:gd name="T34" fmla="*/ 2147483647 w 72"/>
              <a:gd name="T35" fmla="*/ 2147483647 h 86"/>
              <a:gd name="T36" fmla="*/ 2147483647 w 72"/>
              <a:gd name="T37" fmla="*/ 2147483647 h 86"/>
              <a:gd name="T38" fmla="*/ 2147483647 w 72"/>
              <a:gd name="T39" fmla="*/ 2147483647 h 86"/>
              <a:gd name="T40" fmla="*/ 2147483647 w 72"/>
              <a:gd name="T41" fmla="*/ 2147483647 h 86"/>
              <a:gd name="T42" fmla="*/ 2147483647 w 72"/>
              <a:gd name="T43" fmla="*/ 2147483647 h 86"/>
              <a:gd name="T44" fmla="*/ 2147483647 w 72"/>
              <a:gd name="T45" fmla="*/ 2147483647 h 86"/>
              <a:gd name="T46" fmla="*/ 2147483647 w 72"/>
              <a:gd name="T47" fmla="*/ 2147483647 h 86"/>
              <a:gd name="T48" fmla="*/ 2147483647 w 72"/>
              <a:gd name="T49" fmla="*/ 2147483647 h 86"/>
              <a:gd name="T50" fmla="*/ 2147483647 w 72"/>
              <a:gd name="T51" fmla="*/ 2147483647 h 86"/>
              <a:gd name="T52" fmla="*/ 2147483647 w 72"/>
              <a:gd name="T53" fmla="*/ 2147483647 h 86"/>
              <a:gd name="T54" fmla="*/ 2147483647 w 72"/>
              <a:gd name="T55" fmla="*/ 2147483647 h 86"/>
              <a:gd name="T56" fmla="*/ 2147483647 w 72"/>
              <a:gd name="T57" fmla="*/ 2147483647 h 86"/>
              <a:gd name="T58" fmla="*/ 2147483647 w 72"/>
              <a:gd name="T59" fmla="*/ 2147483647 h 8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72" h="86">
                <a:moveTo>
                  <a:pt x="62" y="33"/>
                </a:moveTo>
                <a:cubicBezTo>
                  <a:pt x="57" y="33"/>
                  <a:pt x="57" y="33"/>
                  <a:pt x="57" y="33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9"/>
                  <a:pt x="49" y="0"/>
                  <a:pt x="3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4" y="0"/>
                  <a:pt x="15" y="9"/>
                  <a:pt x="15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5" y="33"/>
                  <a:pt x="0" y="37"/>
                  <a:pt x="0" y="4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1"/>
                  <a:pt x="5" y="86"/>
                  <a:pt x="10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8" y="86"/>
                  <a:pt x="72" y="81"/>
                  <a:pt x="72" y="76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37"/>
                  <a:pt x="68" y="33"/>
                  <a:pt x="62" y="33"/>
                </a:cubicBezTo>
                <a:close/>
                <a:moveTo>
                  <a:pt x="42" y="78"/>
                </a:moveTo>
                <a:cubicBezTo>
                  <a:pt x="31" y="78"/>
                  <a:pt x="31" y="78"/>
                  <a:pt x="31" y="78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63"/>
                  <a:pt x="29" y="60"/>
                  <a:pt x="29" y="58"/>
                </a:cubicBezTo>
                <a:cubicBezTo>
                  <a:pt x="29" y="54"/>
                  <a:pt x="32" y="51"/>
                  <a:pt x="36" y="51"/>
                </a:cubicBezTo>
                <a:cubicBezTo>
                  <a:pt x="40" y="51"/>
                  <a:pt x="43" y="54"/>
                  <a:pt x="43" y="58"/>
                </a:cubicBezTo>
                <a:cubicBezTo>
                  <a:pt x="43" y="60"/>
                  <a:pt x="42" y="63"/>
                  <a:pt x="40" y="64"/>
                </a:cubicBezTo>
                <a:lnTo>
                  <a:pt x="42" y="78"/>
                </a:lnTo>
                <a:close/>
                <a:moveTo>
                  <a:pt x="50" y="33"/>
                </a:moveTo>
                <a:cubicBezTo>
                  <a:pt x="22" y="33"/>
                  <a:pt x="22" y="33"/>
                  <a:pt x="22" y="33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8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50" y="13"/>
                  <a:pt x="50" y="19"/>
                </a:cubicBezTo>
                <a:lnTo>
                  <a:pt x="50" y="33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1" name="Freeform 278">
            <a:extLst>
              <a:ext uri="{FF2B5EF4-FFF2-40B4-BE49-F238E27FC236}">
                <a16:creationId xmlns:a16="http://schemas.microsoft.com/office/drawing/2014/main" id="{6D5E7C89-7D69-4FE1-AE1C-595CE5EDD433}"/>
              </a:ext>
            </a:extLst>
          </p:cNvPr>
          <p:cNvSpPr>
            <a:spLocks noEditPoints="1"/>
          </p:cNvSpPr>
          <p:nvPr/>
        </p:nvSpPr>
        <p:spPr bwMode="auto">
          <a:xfrm>
            <a:off x="1768475" y="6003925"/>
            <a:ext cx="487363" cy="493713"/>
          </a:xfrm>
          <a:custGeom>
            <a:avLst/>
            <a:gdLst>
              <a:gd name="T0" fmla="*/ 2147483647 w 80"/>
              <a:gd name="T1" fmla="*/ 2147483647 h 81"/>
              <a:gd name="T2" fmla="*/ 2147483647 w 80"/>
              <a:gd name="T3" fmla="*/ 2147483647 h 81"/>
              <a:gd name="T4" fmla="*/ 2147483647 w 80"/>
              <a:gd name="T5" fmla="*/ 2147483647 h 81"/>
              <a:gd name="T6" fmla="*/ 2147483647 w 80"/>
              <a:gd name="T7" fmla="*/ 2147483647 h 81"/>
              <a:gd name="T8" fmla="*/ 2147483647 w 80"/>
              <a:gd name="T9" fmla="*/ 2147483647 h 81"/>
              <a:gd name="T10" fmla="*/ 2147483647 w 80"/>
              <a:gd name="T11" fmla="*/ 2147483647 h 81"/>
              <a:gd name="T12" fmla="*/ 2147483647 w 80"/>
              <a:gd name="T13" fmla="*/ 2147483647 h 81"/>
              <a:gd name="T14" fmla="*/ 2147483647 w 80"/>
              <a:gd name="T15" fmla="*/ 2147483647 h 81"/>
              <a:gd name="T16" fmla="*/ 2147483647 w 80"/>
              <a:gd name="T17" fmla="*/ 2147483647 h 81"/>
              <a:gd name="T18" fmla="*/ 2147483647 w 80"/>
              <a:gd name="T19" fmla="*/ 2147483647 h 81"/>
              <a:gd name="T20" fmla="*/ 2147483647 w 80"/>
              <a:gd name="T21" fmla="*/ 2147483647 h 81"/>
              <a:gd name="T22" fmla="*/ 2147483647 w 80"/>
              <a:gd name="T23" fmla="*/ 2147483647 h 81"/>
              <a:gd name="T24" fmla="*/ 2147483647 w 80"/>
              <a:gd name="T25" fmla="*/ 2147483647 h 81"/>
              <a:gd name="T26" fmla="*/ 2147483647 w 80"/>
              <a:gd name="T27" fmla="*/ 2147483647 h 81"/>
              <a:gd name="T28" fmla="*/ 2147483647 w 80"/>
              <a:gd name="T29" fmla="*/ 2147483647 h 81"/>
              <a:gd name="T30" fmla="*/ 2147483647 w 80"/>
              <a:gd name="T31" fmla="*/ 2147483647 h 81"/>
              <a:gd name="T32" fmla="*/ 2147483647 w 80"/>
              <a:gd name="T33" fmla="*/ 2147483647 h 81"/>
              <a:gd name="T34" fmla="*/ 2147483647 w 80"/>
              <a:gd name="T35" fmla="*/ 2147483647 h 81"/>
              <a:gd name="T36" fmla="*/ 2147483647 w 80"/>
              <a:gd name="T37" fmla="*/ 2147483647 h 81"/>
              <a:gd name="T38" fmla="*/ 2147483647 w 80"/>
              <a:gd name="T39" fmla="*/ 2147483647 h 81"/>
              <a:gd name="T40" fmla="*/ 2147483647 w 80"/>
              <a:gd name="T41" fmla="*/ 2147483647 h 81"/>
              <a:gd name="T42" fmla="*/ 2147483647 w 80"/>
              <a:gd name="T43" fmla="*/ 2147483647 h 81"/>
              <a:gd name="T44" fmla="*/ 2147483647 w 80"/>
              <a:gd name="T45" fmla="*/ 2147483647 h 81"/>
              <a:gd name="T46" fmla="*/ 2147483647 w 80"/>
              <a:gd name="T47" fmla="*/ 2147483647 h 81"/>
              <a:gd name="T48" fmla="*/ 2147483647 w 80"/>
              <a:gd name="T49" fmla="*/ 2147483647 h 81"/>
              <a:gd name="T50" fmla="*/ 2147483647 w 80"/>
              <a:gd name="T51" fmla="*/ 2147483647 h 81"/>
              <a:gd name="T52" fmla="*/ 2147483647 w 80"/>
              <a:gd name="T53" fmla="*/ 2147483647 h 81"/>
              <a:gd name="T54" fmla="*/ 2147483647 w 80"/>
              <a:gd name="T55" fmla="*/ 2147483647 h 81"/>
              <a:gd name="T56" fmla="*/ 2147483647 w 80"/>
              <a:gd name="T57" fmla="*/ 2147483647 h 81"/>
              <a:gd name="T58" fmla="*/ 2147483647 w 80"/>
              <a:gd name="T59" fmla="*/ 2147483647 h 81"/>
              <a:gd name="T60" fmla="*/ 2147483647 w 80"/>
              <a:gd name="T61" fmla="*/ 2147483647 h 81"/>
              <a:gd name="T62" fmla="*/ 2147483647 w 80"/>
              <a:gd name="T63" fmla="*/ 2147483647 h 81"/>
              <a:gd name="T64" fmla="*/ 2147483647 w 80"/>
              <a:gd name="T65" fmla="*/ 2147483647 h 81"/>
              <a:gd name="T66" fmla="*/ 2147483647 w 80"/>
              <a:gd name="T67" fmla="*/ 2147483647 h 81"/>
              <a:gd name="T68" fmla="*/ 2147483647 w 80"/>
              <a:gd name="T69" fmla="*/ 2147483647 h 81"/>
              <a:gd name="T70" fmla="*/ 2147483647 w 80"/>
              <a:gd name="T71" fmla="*/ 2147483647 h 81"/>
              <a:gd name="T72" fmla="*/ 2147483647 w 80"/>
              <a:gd name="T73" fmla="*/ 2147483647 h 8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80" h="81">
                <a:moveTo>
                  <a:pt x="72" y="64"/>
                </a:moveTo>
                <a:cubicBezTo>
                  <a:pt x="63" y="60"/>
                  <a:pt x="63" y="60"/>
                  <a:pt x="63" y="60"/>
                </a:cubicBezTo>
                <a:cubicBezTo>
                  <a:pt x="44" y="41"/>
                  <a:pt x="44" y="41"/>
                  <a:pt x="44" y="41"/>
                </a:cubicBezTo>
                <a:cubicBezTo>
                  <a:pt x="47" y="38"/>
                  <a:pt x="47" y="38"/>
                  <a:pt x="47" y="38"/>
                </a:cubicBezTo>
                <a:cubicBezTo>
                  <a:pt x="50" y="36"/>
                  <a:pt x="50" y="32"/>
                  <a:pt x="47" y="30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4" y="0"/>
                  <a:pt x="12" y="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15"/>
                  <a:pt x="0" y="18"/>
                  <a:pt x="2" y="20"/>
                </a:cubicBezTo>
                <a:cubicBezTo>
                  <a:pt x="30" y="48"/>
                  <a:pt x="30" y="48"/>
                  <a:pt x="30" y="48"/>
                </a:cubicBezTo>
                <a:cubicBezTo>
                  <a:pt x="32" y="50"/>
                  <a:pt x="35" y="50"/>
                  <a:pt x="37" y="48"/>
                </a:cubicBezTo>
                <a:cubicBezTo>
                  <a:pt x="41" y="44"/>
                  <a:pt x="41" y="44"/>
                  <a:pt x="41" y="44"/>
                </a:cubicBezTo>
                <a:cubicBezTo>
                  <a:pt x="60" y="63"/>
                  <a:pt x="60" y="63"/>
                  <a:pt x="60" y="63"/>
                </a:cubicBezTo>
                <a:cubicBezTo>
                  <a:pt x="64" y="72"/>
                  <a:pt x="64" y="72"/>
                  <a:pt x="64" y="72"/>
                </a:cubicBezTo>
                <a:cubicBezTo>
                  <a:pt x="77" y="81"/>
                  <a:pt x="77" y="81"/>
                  <a:pt x="77" y="81"/>
                </a:cubicBezTo>
                <a:cubicBezTo>
                  <a:pt x="80" y="78"/>
                  <a:pt x="80" y="78"/>
                  <a:pt x="80" y="78"/>
                </a:cubicBezTo>
                <a:lnTo>
                  <a:pt x="72" y="64"/>
                </a:lnTo>
                <a:close/>
                <a:moveTo>
                  <a:pt x="15" y="5"/>
                </a:moveTo>
                <a:cubicBezTo>
                  <a:pt x="16" y="5"/>
                  <a:pt x="16" y="5"/>
                  <a:pt x="17" y="5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34"/>
                  <a:pt x="45" y="34"/>
                  <a:pt x="45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6"/>
                  <a:pt x="15" y="6"/>
                  <a:pt x="15" y="5"/>
                </a:cubicBezTo>
                <a:close/>
                <a:moveTo>
                  <a:pt x="11" y="12"/>
                </a:moveTo>
                <a:cubicBezTo>
                  <a:pt x="12" y="12"/>
                  <a:pt x="13" y="12"/>
                  <a:pt x="13" y="12"/>
                </a:cubicBezTo>
                <a:cubicBezTo>
                  <a:pt x="34" y="33"/>
                  <a:pt x="34" y="33"/>
                  <a:pt x="34" y="33"/>
                </a:cubicBezTo>
                <a:cubicBezTo>
                  <a:pt x="33" y="35"/>
                  <a:pt x="33" y="35"/>
                  <a:pt x="33" y="35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11" y="12"/>
                  <a:pt x="11" y="12"/>
                </a:cubicBezTo>
                <a:close/>
                <a:moveTo>
                  <a:pt x="34" y="45"/>
                </a:moveTo>
                <a:cubicBezTo>
                  <a:pt x="34" y="46"/>
                  <a:pt x="33" y="46"/>
                  <a:pt x="33" y="45"/>
                </a:cubicBezTo>
                <a:cubicBezTo>
                  <a:pt x="5" y="17"/>
                  <a:pt x="5" y="17"/>
                  <a:pt x="5" y="17"/>
                </a:cubicBezTo>
                <a:cubicBezTo>
                  <a:pt x="4" y="17"/>
                  <a:pt x="4" y="16"/>
                  <a:pt x="5" y="16"/>
                </a:cubicBezTo>
                <a:cubicBezTo>
                  <a:pt x="5" y="15"/>
                  <a:pt x="6" y="15"/>
                  <a:pt x="6" y="16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4"/>
                  <a:pt x="35" y="45"/>
                  <a:pt x="34" y="45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2" name="Freeform 279">
            <a:extLst>
              <a:ext uri="{FF2B5EF4-FFF2-40B4-BE49-F238E27FC236}">
                <a16:creationId xmlns:a16="http://schemas.microsoft.com/office/drawing/2014/main" id="{6A14EC27-D1E0-467D-8660-B61B900C65D0}"/>
              </a:ext>
            </a:extLst>
          </p:cNvPr>
          <p:cNvSpPr>
            <a:spLocks noEditPoints="1"/>
          </p:cNvSpPr>
          <p:nvPr/>
        </p:nvSpPr>
        <p:spPr bwMode="auto">
          <a:xfrm>
            <a:off x="5667375" y="6003925"/>
            <a:ext cx="704850" cy="493713"/>
          </a:xfrm>
          <a:custGeom>
            <a:avLst/>
            <a:gdLst>
              <a:gd name="T0" fmla="*/ 2147483647 w 116"/>
              <a:gd name="T1" fmla="*/ 2147483647 h 81"/>
              <a:gd name="T2" fmla="*/ 2147483647 w 116"/>
              <a:gd name="T3" fmla="*/ 2147483647 h 81"/>
              <a:gd name="T4" fmla="*/ 2147483647 w 116"/>
              <a:gd name="T5" fmla="*/ 2147483647 h 81"/>
              <a:gd name="T6" fmla="*/ 2147483647 w 116"/>
              <a:gd name="T7" fmla="*/ 2147483647 h 81"/>
              <a:gd name="T8" fmla="*/ 2147483647 w 116"/>
              <a:gd name="T9" fmla="*/ 2147483647 h 81"/>
              <a:gd name="T10" fmla="*/ 2147483647 w 116"/>
              <a:gd name="T11" fmla="*/ 2147483647 h 81"/>
              <a:gd name="T12" fmla="*/ 2147483647 w 116"/>
              <a:gd name="T13" fmla="*/ 2147483647 h 81"/>
              <a:gd name="T14" fmla="*/ 2147483647 w 116"/>
              <a:gd name="T15" fmla="*/ 2147483647 h 81"/>
              <a:gd name="T16" fmla="*/ 2147483647 w 116"/>
              <a:gd name="T17" fmla="*/ 2147483647 h 81"/>
              <a:gd name="T18" fmla="*/ 2147483647 w 116"/>
              <a:gd name="T19" fmla="*/ 2147483647 h 81"/>
              <a:gd name="T20" fmla="*/ 2147483647 w 116"/>
              <a:gd name="T21" fmla="*/ 2147483647 h 81"/>
              <a:gd name="T22" fmla="*/ 2147483647 w 116"/>
              <a:gd name="T23" fmla="*/ 2147483647 h 81"/>
              <a:gd name="T24" fmla="*/ 2147483647 w 116"/>
              <a:gd name="T25" fmla="*/ 2147483647 h 81"/>
              <a:gd name="T26" fmla="*/ 2147483647 w 116"/>
              <a:gd name="T27" fmla="*/ 2147483647 h 81"/>
              <a:gd name="T28" fmla="*/ 2147483647 w 116"/>
              <a:gd name="T29" fmla="*/ 2147483647 h 81"/>
              <a:gd name="T30" fmla="*/ 2147483647 w 116"/>
              <a:gd name="T31" fmla="*/ 2147483647 h 81"/>
              <a:gd name="T32" fmla="*/ 2147483647 w 116"/>
              <a:gd name="T33" fmla="*/ 2147483647 h 81"/>
              <a:gd name="T34" fmla="*/ 2147483647 w 116"/>
              <a:gd name="T35" fmla="*/ 2147483647 h 81"/>
              <a:gd name="T36" fmla="*/ 2147483647 w 116"/>
              <a:gd name="T37" fmla="*/ 2147483647 h 81"/>
              <a:gd name="T38" fmla="*/ 2147483647 w 116"/>
              <a:gd name="T39" fmla="*/ 2147483647 h 81"/>
              <a:gd name="T40" fmla="*/ 2147483647 w 116"/>
              <a:gd name="T41" fmla="*/ 2147483647 h 81"/>
              <a:gd name="T42" fmla="*/ 2147483647 w 116"/>
              <a:gd name="T43" fmla="*/ 2147483647 h 81"/>
              <a:gd name="T44" fmla="*/ 2147483647 w 116"/>
              <a:gd name="T45" fmla="*/ 2147483647 h 81"/>
              <a:gd name="T46" fmla="*/ 2147483647 w 116"/>
              <a:gd name="T47" fmla="*/ 2147483647 h 81"/>
              <a:gd name="T48" fmla="*/ 2147483647 w 116"/>
              <a:gd name="T49" fmla="*/ 2147483647 h 81"/>
              <a:gd name="T50" fmla="*/ 2147483647 w 116"/>
              <a:gd name="T51" fmla="*/ 2147483647 h 81"/>
              <a:gd name="T52" fmla="*/ 2147483647 w 116"/>
              <a:gd name="T53" fmla="*/ 2147483647 h 81"/>
              <a:gd name="T54" fmla="*/ 2147483647 w 116"/>
              <a:gd name="T55" fmla="*/ 2147483647 h 81"/>
              <a:gd name="T56" fmla="*/ 2147483647 w 116"/>
              <a:gd name="T57" fmla="*/ 2147483647 h 81"/>
              <a:gd name="T58" fmla="*/ 2147483647 w 116"/>
              <a:gd name="T59" fmla="*/ 2147483647 h 81"/>
              <a:gd name="T60" fmla="*/ 2147483647 w 116"/>
              <a:gd name="T61" fmla="*/ 2147483647 h 81"/>
              <a:gd name="T62" fmla="*/ 2147483647 w 116"/>
              <a:gd name="T63" fmla="*/ 2147483647 h 81"/>
              <a:gd name="T64" fmla="*/ 2147483647 w 116"/>
              <a:gd name="T65" fmla="*/ 0 h 81"/>
              <a:gd name="T66" fmla="*/ 2147483647 w 116"/>
              <a:gd name="T67" fmla="*/ 2147483647 h 81"/>
              <a:gd name="T68" fmla="*/ 2147483647 w 116"/>
              <a:gd name="T69" fmla="*/ 2147483647 h 81"/>
              <a:gd name="T70" fmla="*/ 2147483647 w 116"/>
              <a:gd name="T71" fmla="*/ 2147483647 h 81"/>
              <a:gd name="T72" fmla="*/ 2147483647 w 116"/>
              <a:gd name="T73" fmla="*/ 2147483647 h 81"/>
              <a:gd name="T74" fmla="*/ 2147483647 w 116"/>
              <a:gd name="T75" fmla="*/ 2147483647 h 81"/>
              <a:gd name="T76" fmla="*/ 2147483647 w 116"/>
              <a:gd name="T77" fmla="*/ 2147483647 h 81"/>
              <a:gd name="T78" fmla="*/ 2147483647 w 116"/>
              <a:gd name="T79" fmla="*/ 2147483647 h 81"/>
              <a:gd name="T80" fmla="*/ 2147483647 w 116"/>
              <a:gd name="T81" fmla="*/ 2147483647 h 81"/>
              <a:gd name="T82" fmla="*/ 2147483647 w 116"/>
              <a:gd name="T83" fmla="*/ 2147483647 h 81"/>
              <a:gd name="T84" fmla="*/ 2147483647 w 116"/>
              <a:gd name="T85" fmla="*/ 2147483647 h 81"/>
              <a:gd name="T86" fmla="*/ 2147483647 w 116"/>
              <a:gd name="T87" fmla="*/ 2147483647 h 81"/>
              <a:gd name="T88" fmla="*/ 2147483647 w 116"/>
              <a:gd name="T89" fmla="*/ 2147483647 h 81"/>
              <a:gd name="T90" fmla="*/ 2147483647 w 116"/>
              <a:gd name="T91" fmla="*/ 2147483647 h 81"/>
              <a:gd name="T92" fmla="*/ 2147483647 w 116"/>
              <a:gd name="T93" fmla="*/ 2147483647 h 81"/>
              <a:gd name="T94" fmla="*/ 2147483647 w 116"/>
              <a:gd name="T95" fmla="*/ 2147483647 h 81"/>
              <a:gd name="T96" fmla="*/ 2147483647 w 116"/>
              <a:gd name="T97" fmla="*/ 2147483647 h 81"/>
              <a:gd name="T98" fmla="*/ 2147483647 w 116"/>
              <a:gd name="T99" fmla="*/ 2147483647 h 81"/>
              <a:gd name="T100" fmla="*/ 2147483647 w 116"/>
              <a:gd name="T101" fmla="*/ 2147483647 h 81"/>
              <a:gd name="T102" fmla="*/ 2147483647 w 116"/>
              <a:gd name="T103" fmla="*/ 2147483647 h 81"/>
              <a:gd name="T104" fmla="*/ 2147483647 w 116"/>
              <a:gd name="T105" fmla="*/ 2147483647 h 81"/>
              <a:gd name="T106" fmla="*/ 2147483647 w 116"/>
              <a:gd name="T107" fmla="*/ 2147483647 h 8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16" h="81">
                <a:moveTo>
                  <a:pt x="59" y="60"/>
                </a:moveTo>
                <a:cubicBezTo>
                  <a:pt x="51" y="53"/>
                  <a:pt x="51" y="53"/>
                  <a:pt x="51" y="53"/>
                </a:cubicBezTo>
                <a:cubicBezTo>
                  <a:pt x="51" y="52"/>
                  <a:pt x="51" y="51"/>
                  <a:pt x="51" y="49"/>
                </a:cubicBezTo>
                <a:cubicBezTo>
                  <a:pt x="61" y="44"/>
                  <a:pt x="61" y="44"/>
                  <a:pt x="61" y="44"/>
                </a:cubicBezTo>
                <a:cubicBezTo>
                  <a:pt x="62" y="44"/>
                  <a:pt x="63" y="42"/>
                  <a:pt x="62" y="42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7"/>
                  <a:pt x="60" y="36"/>
                  <a:pt x="58" y="37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7"/>
                  <a:pt x="46" y="37"/>
                  <a:pt x="45" y="36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4"/>
                  <a:pt x="48" y="22"/>
                  <a:pt x="48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3" y="20"/>
                  <a:pt x="42" y="20"/>
                  <a:pt x="41" y="22"/>
                </a:cubicBezTo>
                <a:cubicBezTo>
                  <a:pt x="35" y="31"/>
                  <a:pt x="35" y="31"/>
                  <a:pt x="35" y="31"/>
                </a:cubicBezTo>
                <a:cubicBezTo>
                  <a:pt x="33" y="30"/>
                  <a:pt x="32" y="30"/>
                  <a:pt x="31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9"/>
                  <a:pt x="24" y="18"/>
                  <a:pt x="23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8" y="21"/>
                  <a:pt x="19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8" y="35"/>
                  <a:pt x="18" y="36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4" y="33"/>
                  <a:pt x="4" y="33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2" y="39"/>
                  <a:pt x="3" y="4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9"/>
                  <a:pt x="12" y="50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6"/>
                  <a:pt x="0" y="57"/>
                  <a:pt x="0" y="58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3" y="63"/>
                  <a:pt x="5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2"/>
                  <a:pt x="17" y="63"/>
                  <a:pt x="18" y="64"/>
                </a:cubicBezTo>
                <a:cubicBezTo>
                  <a:pt x="15" y="74"/>
                  <a:pt x="15" y="74"/>
                  <a:pt x="15" y="74"/>
                </a:cubicBezTo>
                <a:cubicBezTo>
                  <a:pt x="14" y="76"/>
                  <a:pt x="14" y="77"/>
                  <a:pt x="15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1" y="79"/>
                  <a:pt x="21" y="78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31" y="69"/>
                  <a:pt x="32" y="69"/>
                </a:cubicBezTo>
                <a:cubicBezTo>
                  <a:pt x="37" y="79"/>
                  <a:pt x="37" y="79"/>
                  <a:pt x="37" y="79"/>
                </a:cubicBezTo>
                <a:cubicBezTo>
                  <a:pt x="38" y="80"/>
                  <a:pt x="39" y="81"/>
                  <a:pt x="40" y="81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5" y="78"/>
                  <a:pt x="44" y="77"/>
                </a:cubicBezTo>
                <a:cubicBezTo>
                  <a:pt x="43" y="65"/>
                  <a:pt x="43" y="65"/>
                  <a:pt x="43" y="65"/>
                </a:cubicBezTo>
                <a:cubicBezTo>
                  <a:pt x="44" y="65"/>
                  <a:pt x="45" y="64"/>
                  <a:pt x="45" y="63"/>
                </a:cubicBezTo>
                <a:cubicBezTo>
                  <a:pt x="56" y="66"/>
                  <a:pt x="56" y="66"/>
                  <a:pt x="56" y="66"/>
                </a:cubicBezTo>
                <a:cubicBezTo>
                  <a:pt x="57" y="67"/>
                  <a:pt x="59" y="67"/>
                  <a:pt x="59" y="66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1"/>
                  <a:pt x="61" y="60"/>
                  <a:pt x="59" y="60"/>
                </a:cubicBezTo>
                <a:close/>
                <a:moveTo>
                  <a:pt x="31" y="57"/>
                </a:moveTo>
                <a:cubicBezTo>
                  <a:pt x="27" y="57"/>
                  <a:pt x="24" y="54"/>
                  <a:pt x="24" y="50"/>
                </a:cubicBezTo>
                <a:cubicBezTo>
                  <a:pt x="24" y="46"/>
                  <a:pt x="27" y="42"/>
                  <a:pt x="31" y="42"/>
                </a:cubicBezTo>
                <a:cubicBezTo>
                  <a:pt x="35" y="42"/>
                  <a:pt x="39" y="46"/>
                  <a:pt x="39" y="50"/>
                </a:cubicBezTo>
                <a:cubicBezTo>
                  <a:pt x="39" y="54"/>
                  <a:pt x="35" y="57"/>
                  <a:pt x="31" y="57"/>
                </a:cubicBezTo>
                <a:close/>
                <a:moveTo>
                  <a:pt x="114" y="30"/>
                </a:moveTo>
                <a:cubicBezTo>
                  <a:pt x="103" y="28"/>
                  <a:pt x="103" y="28"/>
                  <a:pt x="103" y="28"/>
                </a:cubicBezTo>
                <a:cubicBezTo>
                  <a:pt x="102" y="26"/>
                  <a:pt x="102" y="25"/>
                  <a:pt x="102" y="24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4"/>
                  <a:pt x="110" y="13"/>
                  <a:pt x="109" y="12"/>
                </a:cubicBezTo>
                <a:cubicBezTo>
                  <a:pt x="107" y="9"/>
                  <a:pt x="107" y="9"/>
                  <a:pt x="107" y="9"/>
                </a:cubicBezTo>
                <a:cubicBezTo>
                  <a:pt x="106" y="9"/>
                  <a:pt x="105" y="9"/>
                  <a:pt x="104" y="10"/>
                </a:cubicBezTo>
                <a:cubicBezTo>
                  <a:pt x="94" y="16"/>
                  <a:pt x="94" y="16"/>
                  <a:pt x="94" y="16"/>
                </a:cubicBezTo>
                <a:cubicBezTo>
                  <a:pt x="93" y="15"/>
                  <a:pt x="92" y="14"/>
                  <a:pt x="91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90" y="2"/>
                  <a:pt x="89" y="0"/>
                  <a:pt x="8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2" y="1"/>
                  <a:pt x="82" y="2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4"/>
                  <a:pt x="76" y="14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6"/>
                  <a:pt x="65" y="6"/>
                  <a:pt x="64" y="7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1"/>
                  <a:pt x="62" y="12"/>
                </a:cubicBezTo>
                <a:cubicBezTo>
                  <a:pt x="67" y="22"/>
                  <a:pt x="67" y="22"/>
                  <a:pt x="67" y="22"/>
                </a:cubicBezTo>
                <a:cubicBezTo>
                  <a:pt x="67" y="23"/>
                  <a:pt x="66" y="24"/>
                  <a:pt x="66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6"/>
                  <a:pt x="52" y="27"/>
                  <a:pt x="52" y="28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3"/>
                  <a:pt x="53" y="34"/>
                  <a:pt x="54" y="34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8"/>
                  <a:pt x="66" y="39"/>
                  <a:pt x="66" y="40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0"/>
                  <a:pt x="58" y="51"/>
                  <a:pt x="59" y="52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6"/>
                  <a:pt x="63" y="55"/>
                  <a:pt x="64" y="54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50"/>
                  <a:pt x="77" y="50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3"/>
                  <a:pt x="79" y="64"/>
                  <a:pt x="80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5" y="64"/>
                  <a:pt x="86" y="63"/>
                  <a:pt x="86" y="62"/>
                </a:cubicBezTo>
                <a:cubicBezTo>
                  <a:pt x="89" y="51"/>
                  <a:pt x="89" y="51"/>
                  <a:pt x="89" y="51"/>
                </a:cubicBezTo>
                <a:cubicBezTo>
                  <a:pt x="90" y="51"/>
                  <a:pt x="91" y="50"/>
                  <a:pt x="92" y="50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2" y="58"/>
                  <a:pt x="103" y="58"/>
                  <a:pt x="104" y="57"/>
                </a:cubicBezTo>
                <a:cubicBezTo>
                  <a:pt x="107" y="55"/>
                  <a:pt x="107" y="55"/>
                  <a:pt x="107" y="55"/>
                </a:cubicBezTo>
                <a:cubicBezTo>
                  <a:pt x="107" y="54"/>
                  <a:pt x="107" y="53"/>
                  <a:pt x="106" y="5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1" y="41"/>
                  <a:pt x="102" y="40"/>
                  <a:pt x="102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5" y="38"/>
                  <a:pt x="116" y="37"/>
                  <a:pt x="116" y="36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1"/>
                  <a:pt x="115" y="30"/>
                  <a:pt x="114" y="30"/>
                </a:cubicBezTo>
                <a:close/>
                <a:moveTo>
                  <a:pt x="84" y="39"/>
                </a:moveTo>
                <a:cubicBezTo>
                  <a:pt x="80" y="39"/>
                  <a:pt x="77" y="36"/>
                  <a:pt x="77" y="32"/>
                </a:cubicBezTo>
                <a:cubicBezTo>
                  <a:pt x="77" y="28"/>
                  <a:pt x="80" y="25"/>
                  <a:pt x="84" y="25"/>
                </a:cubicBezTo>
                <a:cubicBezTo>
                  <a:pt x="88" y="25"/>
                  <a:pt x="91" y="28"/>
                  <a:pt x="91" y="32"/>
                </a:cubicBezTo>
                <a:cubicBezTo>
                  <a:pt x="91" y="36"/>
                  <a:pt x="88" y="39"/>
                  <a:pt x="84" y="3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3" name="Freeform 280">
            <a:extLst>
              <a:ext uri="{FF2B5EF4-FFF2-40B4-BE49-F238E27FC236}">
                <a16:creationId xmlns:a16="http://schemas.microsoft.com/office/drawing/2014/main" id="{E7964B32-3F86-43F5-AD69-007D1E0DE774}"/>
              </a:ext>
            </a:extLst>
          </p:cNvPr>
          <p:cNvSpPr>
            <a:spLocks noEditPoints="1"/>
          </p:cNvSpPr>
          <p:nvPr/>
        </p:nvSpPr>
        <p:spPr bwMode="auto">
          <a:xfrm>
            <a:off x="4656138" y="5988050"/>
            <a:ext cx="561975" cy="523875"/>
          </a:xfrm>
          <a:custGeom>
            <a:avLst/>
            <a:gdLst>
              <a:gd name="T0" fmla="*/ 2147483647 w 92"/>
              <a:gd name="T1" fmla="*/ 0 h 86"/>
              <a:gd name="T2" fmla="*/ 2147483647 w 92"/>
              <a:gd name="T3" fmla="*/ 0 h 86"/>
              <a:gd name="T4" fmla="*/ 2147483647 w 92"/>
              <a:gd name="T5" fmla="*/ 2147483647 h 86"/>
              <a:gd name="T6" fmla="*/ 2147483647 w 92"/>
              <a:gd name="T7" fmla="*/ 2147483647 h 86"/>
              <a:gd name="T8" fmla="*/ 2147483647 w 92"/>
              <a:gd name="T9" fmla="*/ 2147483647 h 86"/>
              <a:gd name="T10" fmla="*/ 0 w 92"/>
              <a:gd name="T11" fmla="*/ 2147483647 h 86"/>
              <a:gd name="T12" fmla="*/ 0 w 92"/>
              <a:gd name="T13" fmla="*/ 2147483647 h 86"/>
              <a:gd name="T14" fmla="*/ 2147483647 w 92"/>
              <a:gd name="T15" fmla="*/ 2147483647 h 86"/>
              <a:gd name="T16" fmla="*/ 2147483647 w 92"/>
              <a:gd name="T17" fmla="*/ 2147483647 h 86"/>
              <a:gd name="T18" fmla="*/ 2147483647 w 92"/>
              <a:gd name="T19" fmla="*/ 2147483647 h 86"/>
              <a:gd name="T20" fmla="*/ 2147483647 w 92"/>
              <a:gd name="T21" fmla="*/ 2147483647 h 86"/>
              <a:gd name="T22" fmla="*/ 2147483647 w 92"/>
              <a:gd name="T23" fmla="*/ 2147483647 h 86"/>
              <a:gd name="T24" fmla="*/ 2147483647 w 92"/>
              <a:gd name="T25" fmla="*/ 2147483647 h 86"/>
              <a:gd name="T26" fmla="*/ 2147483647 w 92"/>
              <a:gd name="T27" fmla="*/ 2147483647 h 86"/>
              <a:gd name="T28" fmla="*/ 2147483647 w 92"/>
              <a:gd name="T29" fmla="*/ 2147483647 h 86"/>
              <a:gd name="T30" fmla="*/ 2147483647 w 92"/>
              <a:gd name="T31" fmla="*/ 2147483647 h 86"/>
              <a:gd name="T32" fmla="*/ 2147483647 w 92"/>
              <a:gd name="T33" fmla="*/ 2147483647 h 86"/>
              <a:gd name="T34" fmla="*/ 2147483647 w 92"/>
              <a:gd name="T35" fmla="*/ 2147483647 h 86"/>
              <a:gd name="T36" fmla="*/ 2147483647 w 92"/>
              <a:gd name="T37" fmla="*/ 2147483647 h 86"/>
              <a:gd name="T38" fmla="*/ 2147483647 w 92"/>
              <a:gd name="T39" fmla="*/ 2147483647 h 86"/>
              <a:gd name="T40" fmla="*/ 2147483647 w 92"/>
              <a:gd name="T41" fmla="*/ 0 h 86"/>
              <a:gd name="T42" fmla="*/ 2147483647 w 92"/>
              <a:gd name="T43" fmla="*/ 2147483647 h 86"/>
              <a:gd name="T44" fmla="*/ 2147483647 w 92"/>
              <a:gd name="T45" fmla="*/ 2147483647 h 86"/>
              <a:gd name="T46" fmla="*/ 2147483647 w 92"/>
              <a:gd name="T47" fmla="*/ 2147483647 h 86"/>
              <a:gd name="T48" fmla="*/ 2147483647 w 92"/>
              <a:gd name="T49" fmla="*/ 2147483647 h 86"/>
              <a:gd name="T50" fmla="*/ 2147483647 w 92"/>
              <a:gd name="T51" fmla="*/ 2147483647 h 86"/>
              <a:gd name="T52" fmla="*/ 2147483647 w 92"/>
              <a:gd name="T53" fmla="*/ 2147483647 h 86"/>
              <a:gd name="T54" fmla="*/ 2147483647 w 92"/>
              <a:gd name="T55" fmla="*/ 2147483647 h 86"/>
              <a:gd name="T56" fmla="*/ 2147483647 w 92"/>
              <a:gd name="T57" fmla="*/ 2147483647 h 8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2" h="86">
                <a:moveTo>
                  <a:pt x="73" y="0"/>
                </a:moveTo>
                <a:cubicBezTo>
                  <a:pt x="69" y="0"/>
                  <a:pt x="69" y="0"/>
                  <a:pt x="69" y="0"/>
                </a:cubicBezTo>
                <a:cubicBezTo>
                  <a:pt x="58" y="0"/>
                  <a:pt x="50" y="9"/>
                  <a:pt x="50" y="19"/>
                </a:cubicBezTo>
                <a:cubicBezTo>
                  <a:pt x="50" y="33"/>
                  <a:pt x="50" y="33"/>
                  <a:pt x="5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4" y="33"/>
                  <a:pt x="0" y="37"/>
                  <a:pt x="0" y="4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1"/>
                  <a:pt x="4" y="86"/>
                  <a:pt x="10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7" y="86"/>
                  <a:pt x="72" y="81"/>
                  <a:pt x="72" y="76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37"/>
                  <a:pt x="67" y="33"/>
                  <a:pt x="62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13"/>
                  <a:pt x="62" y="7"/>
                  <a:pt x="69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9" y="7"/>
                  <a:pt x="85" y="13"/>
                  <a:pt x="85" y="19"/>
                </a:cubicBezTo>
                <a:cubicBezTo>
                  <a:pt x="85" y="33"/>
                  <a:pt x="85" y="33"/>
                  <a:pt x="85" y="33"/>
                </a:cubicBezTo>
                <a:cubicBezTo>
                  <a:pt x="92" y="33"/>
                  <a:pt x="92" y="33"/>
                  <a:pt x="92" y="33"/>
                </a:cubicBezTo>
                <a:cubicBezTo>
                  <a:pt x="92" y="19"/>
                  <a:pt x="92" y="19"/>
                  <a:pt x="92" y="19"/>
                </a:cubicBezTo>
                <a:cubicBezTo>
                  <a:pt x="92" y="9"/>
                  <a:pt x="83" y="0"/>
                  <a:pt x="73" y="0"/>
                </a:cubicBezTo>
                <a:close/>
                <a:moveTo>
                  <a:pt x="41" y="78"/>
                </a:moveTo>
                <a:cubicBezTo>
                  <a:pt x="30" y="78"/>
                  <a:pt x="30" y="78"/>
                  <a:pt x="30" y="78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63"/>
                  <a:pt x="29" y="60"/>
                  <a:pt x="29" y="58"/>
                </a:cubicBezTo>
                <a:cubicBezTo>
                  <a:pt x="29" y="54"/>
                  <a:pt x="32" y="51"/>
                  <a:pt x="36" y="51"/>
                </a:cubicBezTo>
                <a:cubicBezTo>
                  <a:pt x="40" y="51"/>
                  <a:pt x="43" y="54"/>
                  <a:pt x="43" y="58"/>
                </a:cubicBezTo>
                <a:cubicBezTo>
                  <a:pt x="43" y="60"/>
                  <a:pt x="41" y="63"/>
                  <a:pt x="40" y="64"/>
                </a:cubicBezTo>
                <a:lnTo>
                  <a:pt x="41" y="78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4" name="Freeform 354">
            <a:extLst>
              <a:ext uri="{FF2B5EF4-FFF2-40B4-BE49-F238E27FC236}">
                <a16:creationId xmlns:a16="http://schemas.microsoft.com/office/drawing/2014/main" id="{23474573-DCC6-4522-B5E8-7BFDA11EDAA7}"/>
              </a:ext>
            </a:extLst>
          </p:cNvPr>
          <p:cNvSpPr>
            <a:spLocks noEditPoints="1"/>
          </p:cNvSpPr>
          <p:nvPr/>
        </p:nvSpPr>
        <p:spPr bwMode="auto">
          <a:xfrm>
            <a:off x="10768013" y="4241800"/>
            <a:ext cx="601662" cy="601663"/>
          </a:xfrm>
          <a:custGeom>
            <a:avLst/>
            <a:gdLst>
              <a:gd name="T0" fmla="*/ 0 w 99"/>
              <a:gd name="T1" fmla="*/ 2147483647 h 99"/>
              <a:gd name="T2" fmla="*/ 2147483647 w 99"/>
              <a:gd name="T3" fmla="*/ 2147483647 h 99"/>
              <a:gd name="T4" fmla="*/ 2147483647 w 99"/>
              <a:gd name="T5" fmla="*/ 2147483647 h 99"/>
              <a:gd name="T6" fmla="*/ 2147483647 w 99"/>
              <a:gd name="T7" fmla="*/ 2147483647 h 99"/>
              <a:gd name="T8" fmla="*/ 2147483647 w 99"/>
              <a:gd name="T9" fmla="*/ 2147483647 h 99"/>
              <a:gd name="T10" fmla="*/ 2147483647 w 99"/>
              <a:gd name="T11" fmla="*/ 2147483647 h 99"/>
              <a:gd name="T12" fmla="*/ 2147483647 w 99"/>
              <a:gd name="T13" fmla="*/ 2147483647 h 99"/>
              <a:gd name="T14" fmla="*/ 2147483647 w 99"/>
              <a:gd name="T15" fmla="*/ 2147483647 h 99"/>
              <a:gd name="T16" fmla="*/ 2147483647 w 99"/>
              <a:gd name="T17" fmla="*/ 2147483647 h 99"/>
              <a:gd name="T18" fmla="*/ 2147483647 w 99"/>
              <a:gd name="T19" fmla="*/ 2147483647 h 99"/>
              <a:gd name="T20" fmla="*/ 2147483647 w 99"/>
              <a:gd name="T21" fmla="*/ 2147483647 h 99"/>
              <a:gd name="T22" fmla="*/ 2147483647 w 99"/>
              <a:gd name="T23" fmla="*/ 2147483647 h 99"/>
              <a:gd name="T24" fmla="*/ 2147483647 w 99"/>
              <a:gd name="T25" fmla="*/ 2147483647 h 99"/>
              <a:gd name="T26" fmla="*/ 2147483647 w 99"/>
              <a:gd name="T27" fmla="*/ 2147483647 h 99"/>
              <a:gd name="T28" fmla="*/ 2147483647 w 99"/>
              <a:gd name="T29" fmla="*/ 2147483647 h 99"/>
              <a:gd name="T30" fmla="*/ 2147483647 w 99"/>
              <a:gd name="T31" fmla="*/ 2147483647 h 99"/>
              <a:gd name="T32" fmla="*/ 2147483647 w 99"/>
              <a:gd name="T33" fmla="*/ 2147483647 h 99"/>
              <a:gd name="T34" fmla="*/ 2147483647 w 99"/>
              <a:gd name="T35" fmla="*/ 2147483647 h 99"/>
              <a:gd name="T36" fmla="*/ 2147483647 w 99"/>
              <a:gd name="T37" fmla="*/ 2147483647 h 99"/>
              <a:gd name="T38" fmla="*/ 2147483647 w 99"/>
              <a:gd name="T39" fmla="*/ 2147483647 h 99"/>
              <a:gd name="T40" fmla="*/ 2147483647 w 99"/>
              <a:gd name="T41" fmla="*/ 2147483647 h 99"/>
              <a:gd name="T42" fmla="*/ 2147483647 w 99"/>
              <a:gd name="T43" fmla="*/ 2147483647 h 99"/>
              <a:gd name="T44" fmla="*/ 2147483647 w 99"/>
              <a:gd name="T45" fmla="*/ 2147483647 h 99"/>
              <a:gd name="T46" fmla="*/ 2147483647 w 99"/>
              <a:gd name="T47" fmla="*/ 2147483647 h 99"/>
              <a:gd name="T48" fmla="*/ 2147483647 w 99"/>
              <a:gd name="T49" fmla="*/ 2147483647 h 99"/>
              <a:gd name="T50" fmla="*/ 2147483647 w 99"/>
              <a:gd name="T51" fmla="*/ 2147483647 h 99"/>
              <a:gd name="T52" fmla="*/ 2147483647 w 99"/>
              <a:gd name="T53" fmla="*/ 2147483647 h 99"/>
              <a:gd name="T54" fmla="*/ 2147483647 w 99"/>
              <a:gd name="T55" fmla="*/ 2147483647 h 99"/>
              <a:gd name="T56" fmla="*/ 2147483647 w 99"/>
              <a:gd name="T57" fmla="*/ 2147483647 h 99"/>
              <a:gd name="T58" fmla="*/ 2147483647 w 99"/>
              <a:gd name="T59" fmla="*/ 2147483647 h 99"/>
              <a:gd name="T60" fmla="*/ 2147483647 w 99"/>
              <a:gd name="T61" fmla="*/ 2147483647 h 99"/>
              <a:gd name="T62" fmla="*/ 2147483647 w 99"/>
              <a:gd name="T63" fmla="*/ 2147483647 h 99"/>
              <a:gd name="T64" fmla="*/ 2147483647 w 99"/>
              <a:gd name="T65" fmla="*/ 2147483647 h 99"/>
              <a:gd name="T66" fmla="*/ 2147483647 w 99"/>
              <a:gd name="T67" fmla="*/ 2147483647 h 99"/>
              <a:gd name="T68" fmla="*/ 2147483647 w 99"/>
              <a:gd name="T69" fmla="*/ 2147483647 h 99"/>
              <a:gd name="T70" fmla="*/ 2147483647 w 99"/>
              <a:gd name="T71" fmla="*/ 2147483647 h 99"/>
              <a:gd name="T72" fmla="*/ 2147483647 w 99"/>
              <a:gd name="T73" fmla="*/ 2147483647 h 99"/>
              <a:gd name="T74" fmla="*/ 2147483647 w 99"/>
              <a:gd name="T75" fmla="*/ 2147483647 h 99"/>
              <a:gd name="T76" fmla="*/ 2147483647 w 99"/>
              <a:gd name="T77" fmla="*/ 2147483647 h 99"/>
              <a:gd name="T78" fmla="*/ 2147483647 w 99"/>
              <a:gd name="T79" fmla="*/ 2147483647 h 99"/>
              <a:gd name="T80" fmla="*/ 2147483647 w 99"/>
              <a:gd name="T81" fmla="*/ 2147483647 h 99"/>
              <a:gd name="T82" fmla="*/ 2147483647 w 99"/>
              <a:gd name="T83" fmla="*/ 2147483647 h 99"/>
              <a:gd name="T84" fmla="*/ 2147483647 w 99"/>
              <a:gd name="T85" fmla="*/ 2147483647 h 99"/>
              <a:gd name="T86" fmla="*/ 2147483647 w 99"/>
              <a:gd name="T87" fmla="*/ 2147483647 h 99"/>
              <a:gd name="T88" fmla="*/ 2147483647 w 99"/>
              <a:gd name="T89" fmla="*/ 2147483647 h 99"/>
              <a:gd name="T90" fmla="*/ 2147483647 w 99"/>
              <a:gd name="T91" fmla="*/ 2147483647 h 99"/>
              <a:gd name="T92" fmla="*/ 2147483647 w 99"/>
              <a:gd name="T93" fmla="*/ 2147483647 h 99"/>
              <a:gd name="T94" fmla="*/ 2147483647 w 99"/>
              <a:gd name="T95" fmla="*/ 2147483647 h 99"/>
              <a:gd name="T96" fmla="*/ 2147483647 w 99"/>
              <a:gd name="T97" fmla="*/ 2147483647 h 9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99" h="99">
                <a:moveTo>
                  <a:pt x="50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6"/>
                  <a:pt x="22" y="99"/>
                  <a:pt x="50" y="99"/>
                </a:cubicBezTo>
                <a:cubicBezTo>
                  <a:pt x="77" y="99"/>
                  <a:pt x="99" y="76"/>
                  <a:pt x="99" y="49"/>
                </a:cubicBezTo>
                <a:cubicBezTo>
                  <a:pt x="99" y="22"/>
                  <a:pt x="77" y="0"/>
                  <a:pt x="50" y="0"/>
                </a:cubicBezTo>
                <a:close/>
                <a:moveTo>
                  <a:pt x="89" y="49"/>
                </a:moveTo>
                <a:cubicBezTo>
                  <a:pt x="89" y="56"/>
                  <a:pt x="88" y="62"/>
                  <a:pt x="85" y="67"/>
                </a:cubicBezTo>
                <a:cubicBezTo>
                  <a:pt x="84" y="67"/>
                  <a:pt x="82" y="66"/>
                  <a:pt x="81" y="66"/>
                </a:cubicBezTo>
                <a:cubicBezTo>
                  <a:pt x="79" y="66"/>
                  <a:pt x="77" y="67"/>
                  <a:pt x="74" y="69"/>
                </a:cubicBezTo>
                <a:cubicBezTo>
                  <a:pt x="55" y="47"/>
                  <a:pt x="55" y="47"/>
                  <a:pt x="55" y="47"/>
                </a:cubicBezTo>
                <a:cubicBezTo>
                  <a:pt x="57" y="46"/>
                  <a:pt x="59" y="46"/>
                  <a:pt x="61" y="45"/>
                </a:cubicBezTo>
                <a:cubicBezTo>
                  <a:pt x="62" y="44"/>
                  <a:pt x="63" y="44"/>
                  <a:pt x="64" y="43"/>
                </a:cubicBezTo>
                <a:cubicBezTo>
                  <a:pt x="65" y="43"/>
                  <a:pt x="67" y="42"/>
                  <a:pt x="69" y="41"/>
                </a:cubicBezTo>
                <a:cubicBezTo>
                  <a:pt x="70" y="40"/>
                  <a:pt x="71" y="39"/>
                  <a:pt x="72" y="38"/>
                </a:cubicBezTo>
                <a:cubicBezTo>
                  <a:pt x="73" y="37"/>
                  <a:pt x="74" y="35"/>
                  <a:pt x="75" y="34"/>
                </a:cubicBezTo>
                <a:cubicBezTo>
                  <a:pt x="75" y="33"/>
                  <a:pt x="76" y="32"/>
                  <a:pt x="77" y="31"/>
                </a:cubicBezTo>
                <a:cubicBezTo>
                  <a:pt x="78" y="31"/>
                  <a:pt x="78" y="30"/>
                  <a:pt x="79" y="30"/>
                </a:cubicBezTo>
                <a:cubicBezTo>
                  <a:pt x="79" y="30"/>
                  <a:pt x="79" y="30"/>
                  <a:pt x="80" y="30"/>
                </a:cubicBezTo>
                <a:cubicBezTo>
                  <a:pt x="80" y="30"/>
                  <a:pt x="80" y="30"/>
                  <a:pt x="81" y="30"/>
                </a:cubicBezTo>
                <a:cubicBezTo>
                  <a:pt x="82" y="29"/>
                  <a:pt x="80" y="29"/>
                  <a:pt x="79" y="29"/>
                </a:cubicBezTo>
                <a:cubicBezTo>
                  <a:pt x="78" y="29"/>
                  <a:pt x="78" y="29"/>
                  <a:pt x="77" y="29"/>
                </a:cubicBezTo>
                <a:cubicBezTo>
                  <a:pt x="76" y="29"/>
                  <a:pt x="76" y="29"/>
                  <a:pt x="76" y="29"/>
                </a:cubicBezTo>
                <a:cubicBezTo>
                  <a:pt x="75" y="29"/>
                  <a:pt x="74" y="29"/>
                  <a:pt x="74" y="29"/>
                </a:cubicBezTo>
                <a:cubicBezTo>
                  <a:pt x="74" y="30"/>
                  <a:pt x="74" y="30"/>
                  <a:pt x="74" y="31"/>
                </a:cubicBezTo>
                <a:cubicBezTo>
                  <a:pt x="74" y="31"/>
                  <a:pt x="73" y="32"/>
                  <a:pt x="73" y="32"/>
                </a:cubicBezTo>
                <a:cubicBezTo>
                  <a:pt x="73" y="32"/>
                  <a:pt x="72" y="33"/>
                  <a:pt x="72" y="33"/>
                </a:cubicBezTo>
                <a:cubicBezTo>
                  <a:pt x="71" y="33"/>
                  <a:pt x="71" y="34"/>
                  <a:pt x="71" y="34"/>
                </a:cubicBezTo>
                <a:cubicBezTo>
                  <a:pt x="71" y="34"/>
                  <a:pt x="70" y="34"/>
                  <a:pt x="70" y="35"/>
                </a:cubicBezTo>
                <a:cubicBezTo>
                  <a:pt x="70" y="35"/>
                  <a:pt x="70" y="36"/>
                  <a:pt x="69" y="36"/>
                </a:cubicBezTo>
                <a:cubicBezTo>
                  <a:pt x="69" y="37"/>
                  <a:pt x="69" y="37"/>
                  <a:pt x="68" y="37"/>
                </a:cubicBezTo>
                <a:cubicBezTo>
                  <a:pt x="67" y="37"/>
                  <a:pt x="66" y="38"/>
                  <a:pt x="65" y="38"/>
                </a:cubicBezTo>
                <a:cubicBezTo>
                  <a:pt x="63" y="39"/>
                  <a:pt x="61" y="40"/>
                  <a:pt x="59" y="41"/>
                </a:cubicBezTo>
                <a:cubicBezTo>
                  <a:pt x="58" y="41"/>
                  <a:pt x="58" y="40"/>
                  <a:pt x="57" y="41"/>
                </a:cubicBezTo>
                <a:cubicBezTo>
                  <a:pt x="55" y="41"/>
                  <a:pt x="54" y="42"/>
                  <a:pt x="53" y="43"/>
                </a:cubicBezTo>
                <a:cubicBezTo>
                  <a:pt x="53" y="43"/>
                  <a:pt x="52" y="43"/>
                  <a:pt x="52" y="44"/>
                </a:cubicBezTo>
                <a:cubicBezTo>
                  <a:pt x="27" y="17"/>
                  <a:pt x="27" y="17"/>
                  <a:pt x="27" y="17"/>
                </a:cubicBezTo>
                <a:cubicBezTo>
                  <a:pt x="34" y="12"/>
                  <a:pt x="41" y="10"/>
                  <a:pt x="50" y="10"/>
                </a:cubicBezTo>
                <a:cubicBezTo>
                  <a:pt x="71" y="10"/>
                  <a:pt x="89" y="27"/>
                  <a:pt x="89" y="49"/>
                </a:cubicBezTo>
                <a:close/>
                <a:moveTo>
                  <a:pt x="75" y="70"/>
                </a:moveTo>
                <a:cubicBezTo>
                  <a:pt x="77" y="68"/>
                  <a:pt x="79" y="67"/>
                  <a:pt x="81" y="67"/>
                </a:cubicBezTo>
                <a:cubicBezTo>
                  <a:pt x="82" y="67"/>
                  <a:pt x="83" y="67"/>
                  <a:pt x="84" y="68"/>
                </a:cubicBezTo>
                <a:cubicBezTo>
                  <a:pt x="83" y="70"/>
                  <a:pt x="81" y="73"/>
                  <a:pt x="80" y="75"/>
                </a:cubicBezTo>
                <a:lnTo>
                  <a:pt x="75" y="70"/>
                </a:lnTo>
                <a:close/>
                <a:moveTo>
                  <a:pt x="20" y="23"/>
                </a:moveTo>
                <a:cubicBezTo>
                  <a:pt x="41" y="47"/>
                  <a:pt x="41" y="47"/>
                  <a:pt x="41" y="47"/>
                </a:cubicBezTo>
                <a:cubicBezTo>
                  <a:pt x="40" y="47"/>
                  <a:pt x="39" y="48"/>
                  <a:pt x="39" y="49"/>
                </a:cubicBezTo>
                <a:cubicBezTo>
                  <a:pt x="38" y="50"/>
                  <a:pt x="38" y="51"/>
                  <a:pt x="39" y="52"/>
                </a:cubicBezTo>
                <a:cubicBezTo>
                  <a:pt x="38" y="52"/>
                  <a:pt x="37" y="54"/>
                  <a:pt x="36" y="55"/>
                </a:cubicBezTo>
                <a:cubicBezTo>
                  <a:pt x="36" y="55"/>
                  <a:pt x="36" y="56"/>
                  <a:pt x="35" y="56"/>
                </a:cubicBezTo>
                <a:cubicBezTo>
                  <a:pt x="35" y="57"/>
                  <a:pt x="34" y="57"/>
                  <a:pt x="34" y="58"/>
                </a:cubicBezTo>
                <a:cubicBezTo>
                  <a:pt x="33" y="58"/>
                  <a:pt x="33" y="59"/>
                  <a:pt x="32" y="60"/>
                </a:cubicBezTo>
                <a:cubicBezTo>
                  <a:pt x="32" y="60"/>
                  <a:pt x="31" y="61"/>
                  <a:pt x="31" y="62"/>
                </a:cubicBezTo>
                <a:cubicBezTo>
                  <a:pt x="30" y="62"/>
                  <a:pt x="29" y="63"/>
                  <a:pt x="29" y="64"/>
                </a:cubicBezTo>
                <a:cubicBezTo>
                  <a:pt x="29" y="64"/>
                  <a:pt x="31" y="63"/>
                  <a:pt x="31" y="62"/>
                </a:cubicBezTo>
                <a:cubicBezTo>
                  <a:pt x="31" y="62"/>
                  <a:pt x="33" y="61"/>
                  <a:pt x="33" y="61"/>
                </a:cubicBezTo>
                <a:cubicBezTo>
                  <a:pt x="34" y="60"/>
                  <a:pt x="36" y="59"/>
                  <a:pt x="37" y="57"/>
                </a:cubicBezTo>
                <a:cubicBezTo>
                  <a:pt x="37" y="56"/>
                  <a:pt x="38" y="56"/>
                  <a:pt x="39" y="56"/>
                </a:cubicBezTo>
                <a:cubicBezTo>
                  <a:pt x="40" y="55"/>
                  <a:pt x="40" y="54"/>
                  <a:pt x="41" y="54"/>
                </a:cubicBezTo>
                <a:cubicBezTo>
                  <a:pt x="41" y="53"/>
                  <a:pt x="42" y="53"/>
                  <a:pt x="42" y="53"/>
                </a:cubicBezTo>
                <a:cubicBezTo>
                  <a:pt x="42" y="53"/>
                  <a:pt x="43" y="53"/>
                  <a:pt x="43" y="53"/>
                </a:cubicBezTo>
                <a:cubicBezTo>
                  <a:pt x="44" y="53"/>
                  <a:pt x="44" y="52"/>
                  <a:pt x="44" y="52"/>
                </a:cubicBezTo>
                <a:cubicBezTo>
                  <a:pt x="44" y="52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60" y="67"/>
                  <a:pt x="60" y="67"/>
                  <a:pt x="60" y="67"/>
                </a:cubicBezTo>
                <a:cubicBezTo>
                  <a:pt x="59" y="67"/>
                  <a:pt x="57" y="66"/>
                  <a:pt x="56" y="66"/>
                </a:cubicBezTo>
                <a:cubicBezTo>
                  <a:pt x="54" y="66"/>
                  <a:pt x="52" y="67"/>
                  <a:pt x="50" y="69"/>
                </a:cubicBezTo>
                <a:cubicBezTo>
                  <a:pt x="49" y="68"/>
                  <a:pt x="47" y="66"/>
                  <a:pt x="43" y="66"/>
                </a:cubicBezTo>
                <a:cubicBezTo>
                  <a:pt x="42" y="66"/>
                  <a:pt x="39" y="67"/>
                  <a:pt x="37" y="69"/>
                </a:cubicBezTo>
                <a:cubicBezTo>
                  <a:pt x="36" y="68"/>
                  <a:pt x="34" y="66"/>
                  <a:pt x="31" y="66"/>
                </a:cubicBezTo>
                <a:cubicBezTo>
                  <a:pt x="29" y="66"/>
                  <a:pt x="27" y="67"/>
                  <a:pt x="25" y="69"/>
                </a:cubicBezTo>
                <a:cubicBezTo>
                  <a:pt x="24" y="68"/>
                  <a:pt x="22" y="66"/>
                  <a:pt x="19" y="66"/>
                </a:cubicBezTo>
                <a:cubicBezTo>
                  <a:pt x="17" y="66"/>
                  <a:pt x="16" y="67"/>
                  <a:pt x="14" y="67"/>
                </a:cubicBezTo>
                <a:cubicBezTo>
                  <a:pt x="12" y="62"/>
                  <a:pt x="10" y="56"/>
                  <a:pt x="10" y="49"/>
                </a:cubicBezTo>
                <a:cubicBezTo>
                  <a:pt x="10" y="39"/>
                  <a:pt x="14" y="30"/>
                  <a:pt x="20" y="23"/>
                </a:cubicBezTo>
                <a:close/>
                <a:moveTo>
                  <a:pt x="15" y="68"/>
                </a:moveTo>
                <a:cubicBezTo>
                  <a:pt x="16" y="67"/>
                  <a:pt x="17" y="67"/>
                  <a:pt x="19" y="67"/>
                </a:cubicBezTo>
                <a:cubicBezTo>
                  <a:pt x="20" y="67"/>
                  <a:pt x="22" y="68"/>
                  <a:pt x="23" y="68"/>
                </a:cubicBezTo>
                <a:cubicBezTo>
                  <a:pt x="24" y="69"/>
                  <a:pt x="24" y="70"/>
                  <a:pt x="24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5" y="70"/>
                  <a:pt x="25" y="70"/>
                  <a:pt x="25" y="70"/>
                </a:cubicBezTo>
                <a:cubicBezTo>
                  <a:pt x="27" y="68"/>
                  <a:pt x="29" y="67"/>
                  <a:pt x="31" y="67"/>
                </a:cubicBezTo>
                <a:cubicBezTo>
                  <a:pt x="33" y="67"/>
                  <a:pt x="34" y="68"/>
                  <a:pt x="35" y="68"/>
                </a:cubicBezTo>
                <a:cubicBezTo>
                  <a:pt x="36" y="69"/>
                  <a:pt x="37" y="70"/>
                  <a:pt x="3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0" y="68"/>
                  <a:pt x="42" y="67"/>
                  <a:pt x="43" y="67"/>
                </a:cubicBezTo>
                <a:cubicBezTo>
                  <a:pt x="45" y="67"/>
                  <a:pt x="47" y="68"/>
                  <a:pt x="48" y="68"/>
                </a:cubicBezTo>
                <a:cubicBezTo>
                  <a:pt x="49" y="69"/>
                  <a:pt x="49" y="70"/>
                  <a:pt x="49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2" y="68"/>
                  <a:pt x="54" y="67"/>
                  <a:pt x="56" y="67"/>
                </a:cubicBezTo>
                <a:cubicBezTo>
                  <a:pt x="58" y="67"/>
                  <a:pt x="59" y="68"/>
                  <a:pt x="60" y="68"/>
                </a:cubicBezTo>
                <a:cubicBezTo>
                  <a:pt x="61" y="69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72" y="81"/>
                  <a:pt x="72" y="81"/>
                  <a:pt x="72" y="81"/>
                </a:cubicBezTo>
                <a:cubicBezTo>
                  <a:pt x="66" y="86"/>
                  <a:pt x="58" y="89"/>
                  <a:pt x="50" y="89"/>
                </a:cubicBezTo>
                <a:cubicBezTo>
                  <a:pt x="35" y="89"/>
                  <a:pt x="21" y="80"/>
                  <a:pt x="15" y="68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5" name="Freeform 361">
            <a:extLst>
              <a:ext uri="{FF2B5EF4-FFF2-40B4-BE49-F238E27FC236}">
                <a16:creationId xmlns:a16="http://schemas.microsoft.com/office/drawing/2014/main" id="{379E4EA4-2C52-457C-937B-0B0E0650857B}"/>
              </a:ext>
            </a:extLst>
          </p:cNvPr>
          <p:cNvSpPr>
            <a:spLocks noEditPoints="1"/>
          </p:cNvSpPr>
          <p:nvPr/>
        </p:nvSpPr>
        <p:spPr bwMode="auto">
          <a:xfrm>
            <a:off x="9652000" y="4378325"/>
            <a:ext cx="646113" cy="414338"/>
          </a:xfrm>
          <a:custGeom>
            <a:avLst/>
            <a:gdLst>
              <a:gd name="T0" fmla="*/ 2147483647 w 106"/>
              <a:gd name="T1" fmla="*/ 2147483647 h 68"/>
              <a:gd name="T2" fmla="*/ 2147483647 w 106"/>
              <a:gd name="T3" fmla="*/ 2147483647 h 68"/>
              <a:gd name="T4" fmla="*/ 2147483647 w 106"/>
              <a:gd name="T5" fmla="*/ 2147483647 h 68"/>
              <a:gd name="T6" fmla="*/ 2147483647 w 106"/>
              <a:gd name="T7" fmla="*/ 2147483647 h 68"/>
              <a:gd name="T8" fmla="*/ 2147483647 w 106"/>
              <a:gd name="T9" fmla="*/ 2147483647 h 68"/>
              <a:gd name="T10" fmla="*/ 2147483647 w 106"/>
              <a:gd name="T11" fmla="*/ 2147483647 h 68"/>
              <a:gd name="T12" fmla="*/ 2147483647 w 106"/>
              <a:gd name="T13" fmla="*/ 2147483647 h 68"/>
              <a:gd name="T14" fmla="*/ 2147483647 w 106"/>
              <a:gd name="T15" fmla="*/ 2147483647 h 68"/>
              <a:gd name="T16" fmla="*/ 2147483647 w 106"/>
              <a:gd name="T17" fmla="*/ 2147483647 h 68"/>
              <a:gd name="T18" fmla="*/ 2147483647 w 106"/>
              <a:gd name="T19" fmla="*/ 2147483647 h 68"/>
              <a:gd name="T20" fmla="*/ 2147483647 w 106"/>
              <a:gd name="T21" fmla="*/ 2147483647 h 68"/>
              <a:gd name="T22" fmla="*/ 2147483647 w 106"/>
              <a:gd name="T23" fmla="*/ 2147483647 h 68"/>
              <a:gd name="T24" fmla="*/ 2147483647 w 106"/>
              <a:gd name="T25" fmla="*/ 2147483647 h 68"/>
              <a:gd name="T26" fmla="*/ 2147483647 w 106"/>
              <a:gd name="T27" fmla="*/ 2147483647 h 68"/>
              <a:gd name="T28" fmla="*/ 2147483647 w 106"/>
              <a:gd name="T29" fmla="*/ 2147483647 h 68"/>
              <a:gd name="T30" fmla="*/ 2147483647 w 106"/>
              <a:gd name="T31" fmla="*/ 2147483647 h 68"/>
              <a:gd name="T32" fmla="*/ 2147483647 w 106"/>
              <a:gd name="T33" fmla="*/ 2147483647 h 68"/>
              <a:gd name="T34" fmla="*/ 2147483647 w 106"/>
              <a:gd name="T35" fmla="*/ 2147483647 h 68"/>
              <a:gd name="T36" fmla="*/ 2147483647 w 106"/>
              <a:gd name="T37" fmla="*/ 2147483647 h 68"/>
              <a:gd name="T38" fmla="*/ 2147483647 w 106"/>
              <a:gd name="T39" fmla="*/ 2147483647 h 68"/>
              <a:gd name="T40" fmla="*/ 2147483647 w 106"/>
              <a:gd name="T41" fmla="*/ 2147483647 h 68"/>
              <a:gd name="T42" fmla="*/ 2147483647 w 106"/>
              <a:gd name="T43" fmla="*/ 2147483647 h 68"/>
              <a:gd name="T44" fmla="*/ 2147483647 w 106"/>
              <a:gd name="T45" fmla="*/ 2147483647 h 68"/>
              <a:gd name="T46" fmla="*/ 2147483647 w 106"/>
              <a:gd name="T47" fmla="*/ 2147483647 h 68"/>
              <a:gd name="T48" fmla="*/ 2147483647 w 106"/>
              <a:gd name="T49" fmla="*/ 2147483647 h 68"/>
              <a:gd name="T50" fmla="*/ 2147483647 w 106"/>
              <a:gd name="T51" fmla="*/ 2147483647 h 68"/>
              <a:gd name="T52" fmla="*/ 2147483647 w 106"/>
              <a:gd name="T53" fmla="*/ 2147483647 h 68"/>
              <a:gd name="T54" fmla="*/ 2147483647 w 106"/>
              <a:gd name="T55" fmla="*/ 2147483647 h 68"/>
              <a:gd name="T56" fmla="*/ 2147483647 w 106"/>
              <a:gd name="T57" fmla="*/ 2147483647 h 68"/>
              <a:gd name="T58" fmla="*/ 2147483647 w 106"/>
              <a:gd name="T59" fmla="*/ 2147483647 h 68"/>
              <a:gd name="T60" fmla="*/ 2147483647 w 106"/>
              <a:gd name="T61" fmla="*/ 2147483647 h 68"/>
              <a:gd name="T62" fmla="*/ 2147483647 w 106"/>
              <a:gd name="T63" fmla="*/ 2147483647 h 68"/>
              <a:gd name="T64" fmla="*/ 2147483647 w 106"/>
              <a:gd name="T65" fmla="*/ 2147483647 h 68"/>
              <a:gd name="T66" fmla="*/ 2147483647 w 106"/>
              <a:gd name="T67" fmla="*/ 2147483647 h 68"/>
              <a:gd name="T68" fmla="*/ 2147483647 w 106"/>
              <a:gd name="T69" fmla="*/ 2147483647 h 68"/>
              <a:gd name="T70" fmla="*/ 2147483647 w 106"/>
              <a:gd name="T71" fmla="*/ 2147483647 h 68"/>
              <a:gd name="T72" fmla="*/ 2147483647 w 106"/>
              <a:gd name="T73" fmla="*/ 2147483647 h 68"/>
              <a:gd name="T74" fmla="*/ 2147483647 w 106"/>
              <a:gd name="T75" fmla="*/ 2147483647 h 68"/>
              <a:gd name="T76" fmla="*/ 2147483647 w 106"/>
              <a:gd name="T77" fmla="*/ 2147483647 h 68"/>
              <a:gd name="T78" fmla="*/ 2147483647 w 106"/>
              <a:gd name="T79" fmla="*/ 2147483647 h 68"/>
              <a:gd name="T80" fmla="*/ 2147483647 w 106"/>
              <a:gd name="T81" fmla="*/ 2147483647 h 68"/>
              <a:gd name="T82" fmla="*/ 2147483647 w 106"/>
              <a:gd name="T83" fmla="*/ 2147483647 h 68"/>
              <a:gd name="T84" fmla="*/ 2147483647 w 106"/>
              <a:gd name="T85" fmla="*/ 2147483647 h 68"/>
              <a:gd name="T86" fmla="*/ 2147483647 w 106"/>
              <a:gd name="T87" fmla="*/ 2147483647 h 68"/>
              <a:gd name="T88" fmla="*/ 2147483647 w 106"/>
              <a:gd name="T89" fmla="*/ 2147483647 h 68"/>
              <a:gd name="T90" fmla="*/ 2147483647 w 106"/>
              <a:gd name="T91" fmla="*/ 2147483647 h 68"/>
              <a:gd name="T92" fmla="*/ 2147483647 w 106"/>
              <a:gd name="T93" fmla="*/ 2147483647 h 68"/>
              <a:gd name="T94" fmla="*/ 2147483647 w 106"/>
              <a:gd name="T95" fmla="*/ 2147483647 h 68"/>
              <a:gd name="T96" fmla="*/ 2147483647 w 106"/>
              <a:gd name="T97" fmla="*/ 2147483647 h 68"/>
              <a:gd name="T98" fmla="*/ 2147483647 w 106"/>
              <a:gd name="T99" fmla="*/ 2147483647 h 68"/>
              <a:gd name="T100" fmla="*/ 2147483647 w 106"/>
              <a:gd name="T101" fmla="*/ 2147483647 h 68"/>
              <a:gd name="T102" fmla="*/ 2147483647 w 106"/>
              <a:gd name="T103" fmla="*/ 2147483647 h 68"/>
              <a:gd name="T104" fmla="*/ 2147483647 w 106"/>
              <a:gd name="T105" fmla="*/ 2147483647 h 68"/>
              <a:gd name="T106" fmla="*/ 2147483647 w 106"/>
              <a:gd name="T107" fmla="*/ 2147483647 h 68"/>
              <a:gd name="T108" fmla="*/ 2147483647 w 106"/>
              <a:gd name="T109" fmla="*/ 2147483647 h 68"/>
              <a:gd name="T110" fmla="*/ 2147483647 w 106"/>
              <a:gd name="T111" fmla="*/ 2147483647 h 68"/>
              <a:gd name="T112" fmla="*/ 2147483647 w 106"/>
              <a:gd name="T113" fmla="*/ 2147483647 h 68"/>
              <a:gd name="T114" fmla="*/ 2147483647 w 106"/>
              <a:gd name="T115" fmla="*/ 2147483647 h 68"/>
              <a:gd name="T116" fmla="*/ 2147483647 w 106"/>
              <a:gd name="T117" fmla="*/ 2147483647 h 68"/>
              <a:gd name="T118" fmla="*/ 2147483647 w 106"/>
              <a:gd name="T119" fmla="*/ 2147483647 h 68"/>
              <a:gd name="T120" fmla="*/ 2147483647 w 106"/>
              <a:gd name="T121" fmla="*/ 2147483647 h 68"/>
              <a:gd name="T122" fmla="*/ 2147483647 w 106"/>
              <a:gd name="T123" fmla="*/ 2147483647 h 68"/>
              <a:gd name="T124" fmla="*/ 2147483647 w 106"/>
              <a:gd name="T125" fmla="*/ 2147483647 h 6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6" h="68">
                <a:moveTo>
                  <a:pt x="46" y="16"/>
                </a:move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lose/>
                <a:moveTo>
                  <a:pt x="47" y="15"/>
                </a:move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5"/>
                  <a:pt x="47" y="15"/>
                  <a:pt x="47" y="15"/>
                </a:cubicBezTo>
                <a:close/>
                <a:moveTo>
                  <a:pt x="46" y="16"/>
                </a:move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lose/>
                <a:moveTo>
                  <a:pt x="46" y="15"/>
                </a:moveTo>
                <a:cubicBezTo>
                  <a:pt x="46" y="15"/>
                  <a:pt x="46" y="16"/>
                  <a:pt x="46" y="16"/>
                </a:cubicBezTo>
                <a:cubicBezTo>
                  <a:pt x="46" y="16"/>
                  <a:pt x="46" y="15"/>
                  <a:pt x="46" y="15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69" y="21"/>
                </a:move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9" y="21"/>
                  <a:pt x="69" y="21"/>
                </a:cubicBezTo>
                <a:cubicBezTo>
                  <a:pt x="65" y="23"/>
                  <a:pt x="62" y="26"/>
                  <a:pt x="59" y="29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60" y="31"/>
                  <a:pt x="60" y="31"/>
                  <a:pt x="60" y="31"/>
                </a:cubicBezTo>
                <a:cubicBezTo>
                  <a:pt x="61" y="31"/>
                  <a:pt x="65" y="29"/>
                  <a:pt x="70" y="26"/>
                </a:cubicBezTo>
                <a:cubicBezTo>
                  <a:pt x="71" y="26"/>
                  <a:pt x="71" y="26"/>
                  <a:pt x="72" y="25"/>
                </a:cubicBezTo>
                <a:cubicBezTo>
                  <a:pt x="71" y="25"/>
                  <a:pt x="71" y="25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0" y="23"/>
                  <a:pt x="70" y="23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70" y="23"/>
                  <a:pt x="70" y="22"/>
                </a:cubicBezTo>
                <a:cubicBezTo>
                  <a:pt x="70" y="22"/>
                  <a:pt x="70" y="22"/>
                  <a:pt x="69" y="22"/>
                </a:cubicBezTo>
                <a:cubicBezTo>
                  <a:pt x="69" y="22"/>
                  <a:pt x="69" y="22"/>
                  <a:pt x="69" y="22"/>
                </a:cubicBezTo>
                <a:cubicBezTo>
                  <a:pt x="69" y="22"/>
                  <a:pt x="69" y="22"/>
                  <a:pt x="69" y="21"/>
                </a:cubicBezTo>
                <a:cubicBezTo>
                  <a:pt x="69" y="22"/>
                  <a:pt x="69" y="22"/>
                  <a:pt x="69" y="22"/>
                </a:cubicBezTo>
                <a:cubicBezTo>
                  <a:pt x="69" y="22"/>
                  <a:pt x="69" y="22"/>
                  <a:pt x="69" y="21"/>
                </a:cubicBezTo>
                <a:close/>
                <a:moveTo>
                  <a:pt x="71" y="25"/>
                </a:moveTo>
                <a:cubicBezTo>
                  <a:pt x="71" y="25"/>
                  <a:pt x="72" y="25"/>
                  <a:pt x="72" y="25"/>
                </a:cubicBezTo>
                <a:cubicBezTo>
                  <a:pt x="71" y="25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5"/>
                  <a:pt x="71" y="25"/>
                  <a:pt x="71" y="25"/>
                </a:cubicBezTo>
                <a:close/>
                <a:moveTo>
                  <a:pt x="49" y="15"/>
                </a:moveTo>
                <a:cubicBezTo>
                  <a:pt x="49" y="15"/>
                  <a:pt x="49" y="15"/>
                  <a:pt x="49" y="15"/>
                </a:cubicBezTo>
                <a:cubicBezTo>
                  <a:pt x="49" y="15"/>
                  <a:pt x="48" y="15"/>
                  <a:pt x="48" y="15"/>
                </a:cubicBezTo>
                <a:cubicBezTo>
                  <a:pt x="48" y="15"/>
                  <a:pt x="48" y="15"/>
                  <a:pt x="49" y="15"/>
                </a:cubicBezTo>
                <a:cubicBezTo>
                  <a:pt x="49" y="15"/>
                  <a:pt x="49" y="15"/>
                  <a:pt x="49" y="15"/>
                </a:cubicBezTo>
                <a:close/>
                <a:moveTo>
                  <a:pt x="35" y="45"/>
                </a:move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5"/>
                  <a:pt x="35" y="45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45" y="54"/>
                </a:moveTo>
                <a:cubicBezTo>
                  <a:pt x="45" y="54"/>
                  <a:pt x="45" y="55"/>
                  <a:pt x="46" y="55"/>
                </a:cubicBezTo>
                <a:cubicBezTo>
                  <a:pt x="46" y="55"/>
                  <a:pt x="46" y="55"/>
                  <a:pt x="45" y="55"/>
                </a:cubicBezTo>
                <a:cubicBezTo>
                  <a:pt x="45" y="54"/>
                  <a:pt x="45" y="54"/>
                  <a:pt x="45" y="54"/>
                </a:cubicBezTo>
                <a:close/>
                <a:moveTo>
                  <a:pt x="58" y="30"/>
                </a:move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cubicBezTo>
                  <a:pt x="59" y="31"/>
                  <a:pt x="59" y="31"/>
                  <a:pt x="59" y="31"/>
                </a:cubicBezTo>
                <a:lnTo>
                  <a:pt x="58" y="30"/>
                </a:lnTo>
                <a:close/>
                <a:moveTo>
                  <a:pt x="58" y="40"/>
                </a:move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lnTo>
                  <a:pt x="58" y="40"/>
                </a:lnTo>
                <a:close/>
                <a:moveTo>
                  <a:pt x="71" y="46"/>
                </a:moveTo>
                <a:cubicBezTo>
                  <a:pt x="68" y="43"/>
                  <a:pt x="64" y="41"/>
                  <a:pt x="61" y="39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60" y="41"/>
                  <a:pt x="62" y="44"/>
                  <a:pt x="66" y="48"/>
                </a:cubicBezTo>
                <a:cubicBezTo>
                  <a:pt x="66" y="48"/>
                  <a:pt x="67" y="49"/>
                  <a:pt x="68" y="50"/>
                </a:cubicBezTo>
                <a:cubicBezTo>
                  <a:pt x="68" y="50"/>
                  <a:pt x="68" y="50"/>
                  <a:pt x="67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49"/>
                  <a:pt x="68" y="49"/>
                  <a:pt x="69" y="49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9" y="49"/>
                  <a:pt x="69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9"/>
                  <a:pt x="69" y="49"/>
                  <a:pt x="69" y="48"/>
                </a:cubicBezTo>
                <a:cubicBezTo>
                  <a:pt x="69" y="48"/>
                  <a:pt x="70" y="48"/>
                  <a:pt x="70" y="48"/>
                </a:cubicBezTo>
                <a:cubicBezTo>
                  <a:pt x="70" y="48"/>
                  <a:pt x="69" y="48"/>
                  <a:pt x="69" y="48"/>
                </a:cubicBezTo>
                <a:cubicBezTo>
                  <a:pt x="69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7"/>
                  <a:pt x="70" y="47"/>
                  <a:pt x="71" y="47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5"/>
                  <a:pt x="71" y="45"/>
                </a:cubicBezTo>
                <a:cubicBezTo>
                  <a:pt x="71" y="45"/>
                  <a:pt x="71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1" y="45"/>
                  <a:pt x="71" y="45"/>
                  <a:pt x="71" y="46"/>
                </a:cubicBezTo>
                <a:close/>
                <a:moveTo>
                  <a:pt x="72" y="25"/>
                </a:move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lose/>
                <a:moveTo>
                  <a:pt x="60" y="36"/>
                </a:moveTo>
                <a:cubicBezTo>
                  <a:pt x="60" y="35"/>
                  <a:pt x="60" y="35"/>
                  <a:pt x="60" y="35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5"/>
                  <a:pt x="60" y="35"/>
                  <a:pt x="60" y="35"/>
                </a:cubicBezTo>
                <a:lnTo>
                  <a:pt x="60" y="36"/>
                </a:ln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  <a:cubicBezTo>
                  <a:pt x="39" y="51"/>
                  <a:pt x="41" y="52"/>
                  <a:pt x="43" y="54"/>
                </a:cubicBezTo>
                <a:cubicBezTo>
                  <a:pt x="43" y="54"/>
                  <a:pt x="43" y="53"/>
                  <a:pt x="43" y="53"/>
                </a:cubicBezTo>
                <a:cubicBezTo>
                  <a:pt x="41" y="52"/>
                  <a:pt x="40" y="51"/>
                  <a:pt x="38" y="50"/>
                </a:cubicBezTo>
                <a:cubicBezTo>
                  <a:pt x="38" y="50"/>
                  <a:pt x="38" y="50"/>
                  <a:pt x="38" y="50"/>
                </a:cubicBezTo>
                <a:close/>
                <a:moveTo>
                  <a:pt x="35" y="45"/>
                </a:moveTo>
                <a:cubicBezTo>
                  <a:pt x="34" y="45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5"/>
                </a:cubicBezTo>
                <a:cubicBezTo>
                  <a:pt x="34" y="45"/>
                  <a:pt x="35" y="45"/>
                  <a:pt x="35" y="45"/>
                </a:cubicBezTo>
                <a:close/>
                <a:moveTo>
                  <a:pt x="35" y="45"/>
                </a:move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lose/>
                <a:moveTo>
                  <a:pt x="36" y="22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2"/>
                  <a:pt x="36" y="22"/>
                </a:cubicBezTo>
                <a:close/>
                <a:moveTo>
                  <a:pt x="33" y="31"/>
                </a:moveTo>
                <a:cubicBezTo>
                  <a:pt x="33" y="31"/>
                  <a:pt x="33" y="31"/>
                  <a:pt x="33" y="31"/>
                </a:cubicBezTo>
                <a:cubicBezTo>
                  <a:pt x="39" y="32"/>
                  <a:pt x="46" y="34"/>
                  <a:pt x="46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1" y="30"/>
                  <a:pt x="38" y="28"/>
                  <a:pt x="35" y="25"/>
                </a:cubicBezTo>
                <a:cubicBezTo>
                  <a:pt x="35" y="25"/>
                  <a:pt x="34" y="26"/>
                  <a:pt x="34" y="26"/>
                </a:cubicBezTo>
                <a:cubicBezTo>
                  <a:pt x="34" y="26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4" y="27"/>
                  <a:pt x="33" y="29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3" y="28"/>
                </a:moveTo>
                <a:cubicBezTo>
                  <a:pt x="33" y="29"/>
                  <a:pt x="33" y="29"/>
                  <a:pt x="33" y="30"/>
                </a:cubicBezTo>
                <a:cubicBezTo>
                  <a:pt x="33" y="29"/>
                  <a:pt x="33" y="29"/>
                  <a:pt x="33" y="28"/>
                </a:cubicBezTo>
                <a:close/>
                <a:moveTo>
                  <a:pt x="59" y="15"/>
                </a:moveTo>
                <a:cubicBezTo>
                  <a:pt x="59" y="15"/>
                  <a:pt x="58" y="15"/>
                  <a:pt x="58" y="15"/>
                </a:cubicBezTo>
                <a:cubicBezTo>
                  <a:pt x="58" y="15"/>
                  <a:pt x="58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38" y="20"/>
                </a:move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lose/>
                <a:moveTo>
                  <a:pt x="74" y="33"/>
                </a:move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lose/>
                <a:moveTo>
                  <a:pt x="44" y="16"/>
                </a:moveTo>
                <a:cubicBezTo>
                  <a:pt x="44" y="16"/>
                  <a:pt x="44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lose/>
                <a:moveTo>
                  <a:pt x="62" y="16"/>
                </a:moveTo>
                <a:cubicBezTo>
                  <a:pt x="61" y="16"/>
                  <a:pt x="61" y="16"/>
                  <a:pt x="60" y="15"/>
                </a:cubicBezTo>
                <a:cubicBezTo>
                  <a:pt x="60" y="16"/>
                  <a:pt x="61" y="16"/>
                  <a:pt x="61" y="16"/>
                </a:cubicBezTo>
                <a:cubicBezTo>
                  <a:pt x="61" y="16"/>
                  <a:pt x="61" y="16"/>
                  <a:pt x="62" y="16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32" y="33"/>
                </a:move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lose/>
                <a:moveTo>
                  <a:pt x="36" y="24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5" y="24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4"/>
                  <a:pt x="36" y="24"/>
                  <a:pt x="36" y="24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74" y="33"/>
                </a:move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2"/>
                  <a:pt x="74" y="32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lose/>
                <a:moveTo>
                  <a:pt x="74" y="32"/>
                </a:moveTo>
                <a:cubicBezTo>
                  <a:pt x="74" y="32"/>
                  <a:pt x="74" y="32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2"/>
                  <a:pt x="74" y="32"/>
                  <a:pt x="74" y="32"/>
                </a:cubicBezTo>
                <a:close/>
                <a:moveTo>
                  <a:pt x="48" y="30"/>
                </a:move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50" y="29"/>
                  <a:pt x="50" y="29"/>
                  <a:pt x="50" y="29"/>
                </a:cubicBezTo>
                <a:cubicBezTo>
                  <a:pt x="49" y="29"/>
                  <a:pt x="49" y="29"/>
                  <a:pt x="49" y="29"/>
                </a:cubicBezTo>
                <a:cubicBezTo>
                  <a:pt x="48" y="28"/>
                  <a:pt x="48" y="28"/>
                  <a:pt x="48" y="28"/>
                </a:cubicBezTo>
                <a:cubicBezTo>
                  <a:pt x="46" y="24"/>
                  <a:pt x="45" y="20"/>
                  <a:pt x="44" y="16"/>
                </a:cubicBezTo>
                <a:cubicBezTo>
                  <a:pt x="42" y="17"/>
                  <a:pt x="40" y="18"/>
                  <a:pt x="39" y="20"/>
                </a:cubicBezTo>
                <a:cubicBezTo>
                  <a:pt x="40" y="18"/>
                  <a:pt x="42" y="17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2" y="17"/>
                  <a:pt x="40" y="18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44" y="24"/>
                  <a:pt x="48" y="30"/>
                  <a:pt x="48" y="30"/>
                </a:cubicBezTo>
                <a:close/>
                <a:moveTo>
                  <a:pt x="32" y="38"/>
                </a:moveTo>
                <a:cubicBezTo>
                  <a:pt x="32" y="39"/>
                  <a:pt x="33" y="39"/>
                  <a:pt x="33" y="40"/>
                </a:cubicBezTo>
                <a:cubicBezTo>
                  <a:pt x="33" y="39"/>
                  <a:pt x="32" y="39"/>
                  <a:pt x="32" y="38"/>
                </a:cubicBezTo>
                <a:close/>
                <a:moveTo>
                  <a:pt x="46" y="38"/>
                </a:moveTo>
                <a:cubicBezTo>
                  <a:pt x="46" y="38"/>
                  <a:pt x="46" y="38"/>
                  <a:pt x="46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7" y="39"/>
                  <a:pt x="47" y="39"/>
                  <a:pt x="47" y="39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2" y="38"/>
                  <a:pt x="39" y="38"/>
                  <a:pt x="36" y="38"/>
                </a:cubicBezTo>
                <a:cubicBezTo>
                  <a:pt x="35" y="38"/>
                  <a:pt x="34" y="38"/>
                  <a:pt x="32" y="38"/>
                </a:cubicBezTo>
                <a:cubicBezTo>
                  <a:pt x="32" y="39"/>
                  <a:pt x="33" y="39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1"/>
                  <a:pt x="33" y="41"/>
                </a:cubicBezTo>
                <a:cubicBezTo>
                  <a:pt x="33" y="42"/>
                  <a:pt x="34" y="43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4"/>
                  <a:pt x="35" y="43"/>
                  <a:pt x="36" y="43"/>
                </a:cubicBezTo>
                <a:cubicBezTo>
                  <a:pt x="41" y="40"/>
                  <a:pt x="46" y="38"/>
                  <a:pt x="46" y="38"/>
                </a:cubicBezTo>
                <a:close/>
                <a:moveTo>
                  <a:pt x="33" y="41"/>
                </a:moveTo>
                <a:cubicBezTo>
                  <a:pt x="33" y="41"/>
                  <a:pt x="33" y="41"/>
                  <a:pt x="33" y="40"/>
                </a:cubicBezTo>
                <a:cubicBezTo>
                  <a:pt x="33" y="41"/>
                  <a:pt x="33" y="41"/>
                  <a:pt x="33" y="41"/>
                </a:cubicBezTo>
                <a:close/>
                <a:moveTo>
                  <a:pt x="33" y="41"/>
                </a:move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lose/>
                <a:moveTo>
                  <a:pt x="34" y="44"/>
                </a:move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3"/>
                  <a:pt x="34" y="44"/>
                  <a:pt x="34" y="44"/>
                </a:cubicBezTo>
                <a:close/>
                <a:moveTo>
                  <a:pt x="33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68" y="21"/>
                </a:moveTo>
                <a:cubicBezTo>
                  <a:pt x="67" y="19"/>
                  <a:pt x="65" y="18"/>
                  <a:pt x="63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5" y="18"/>
                  <a:pt x="67" y="19"/>
                  <a:pt x="68" y="21"/>
                </a:cubicBezTo>
                <a:cubicBezTo>
                  <a:pt x="68" y="21"/>
                  <a:pt x="68" y="21"/>
                  <a:pt x="68" y="21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7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1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5"/>
                  <a:pt x="51" y="15"/>
                  <a:pt x="51" y="16"/>
                </a:cubicBezTo>
                <a:cubicBezTo>
                  <a:pt x="52" y="22"/>
                  <a:pt x="52" y="28"/>
                  <a:pt x="5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3" y="27"/>
                  <a:pt x="53" y="27"/>
                  <a:pt x="53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4" y="23"/>
                  <a:pt x="55" y="18"/>
                  <a:pt x="57" y="15"/>
                </a:cubicBezTo>
                <a:cubicBezTo>
                  <a:pt x="57" y="14"/>
                  <a:pt x="56" y="14"/>
                  <a:pt x="56" y="14"/>
                </a:cubicBezTo>
                <a:cubicBezTo>
                  <a:pt x="55" y="14"/>
                  <a:pt x="54" y="14"/>
                  <a:pt x="53" y="14"/>
                </a:cubicBezTo>
                <a:cubicBezTo>
                  <a:pt x="52" y="14"/>
                  <a:pt x="51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1" y="14"/>
                  <a:pt x="51" y="14"/>
                </a:cubicBezTo>
                <a:close/>
                <a:moveTo>
                  <a:pt x="57" y="15"/>
                </a:moveTo>
                <a:cubicBezTo>
                  <a:pt x="57" y="15"/>
                  <a:pt x="57" y="14"/>
                  <a:pt x="57" y="14"/>
                </a:cubicBezTo>
                <a:cubicBezTo>
                  <a:pt x="57" y="14"/>
                  <a:pt x="57" y="15"/>
                  <a:pt x="57" y="15"/>
                </a:cubicBezTo>
                <a:close/>
                <a:moveTo>
                  <a:pt x="74" y="39"/>
                </a:moveTo>
                <a:cubicBezTo>
                  <a:pt x="74" y="39"/>
                  <a:pt x="74" y="39"/>
                  <a:pt x="74" y="39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9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4" y="39"/>
                  <a:pt x="74" y="39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63" y="17"/>
                </a:moveTo>
                <a:cubicBezTo>
                  <a:pt x="63" y="17"/>
                  <a:pt x="63" y="17"/>
                  <a:pt x="63" y="17"/>
                </a:cubicBezTo>
                <a:cubicBezTo>
                  <a:pt x="63" y="16"/>
                  <a:pt x="62" y="16"/>
                  <a:pt x="62" y="16"/>
                </a:cubicBezTo>
                <a:cubicBezTo>
                  <a:pt x="63" y="16"/>
                  <a:pt x="63" y="17"/>
                  <a:pt x="63" y="17"/>
                </a:cubicBezTo>
                <a:cubicBezTo>
                  <a:pt x="63" y="17"/>
                  <a:pt x="63" y="17"/>
                  <a:pt x="63" y="17"/>
                </a:cubicBezTo>
                <a:close/>
                <a:moveTo>
                  <a:pt x="38" y="20"/>
                </a:move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lose/>
                <a:moveTo>
                  <a:pt x="32" y="37"/>
                </a:moveTo>
                <a:cubicBezTo>
                  <a:pt x="34" y="37"/>
                  <a:pt x="35" y="37"/>
                  <a:pt x="36" y="37"/>
                </a:cubicBezTo>
                <a:cubicBezTo>
                  <a:pt x="39" y="37"/>
                  <a:pt x="42" y="37"/>
                  <a:pt x="45" y="3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4"/>
                  <a:pt x="43" y="34"/>
                  <a:pt x="40" y="33"/>
                </a:cubicBezTo>
                <a:cubicBezTo>
                  <a:pt x="38" y="33"/>
                  <a:pt x="35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3"/>
                </a:cubicBezTo>
                <a:cubicBezTo>
                  <a:pt x="32" y="33"/>
                  <a:pt x="32" y="32"/>
                  <a:pt x="32" y="32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4"/>
                  <a:pt x="32" y="34"/>
                  <a:pt x="32" y="35"/>
                </a:cubicBezTo>
                <a:cubicBezTo>
                  <a:pt x="32" y="36"/>
                  <a:pt x="32" y="36"/>
                  <a:pt x="32" y="37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58" y="40"/>
                </a:moveTo>
                <a:cubicBezTo>
                  <a:pt x="56" y="42"/>
                  <a:pt x="56" y="42"/>
                  <a:pt x="56" y="42"/>
                </a:cubicBezTo>
                <a:cubicBezTo>
                  <a:pt x="57" y="42"/>
                  <a:pt x="57" y="42"/>
                  <a:pt x="57" y="42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0"/>
                  <a:pt x="58" y="40"/>
                  <a:pt x="58" y="40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8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46" y="32"/>
                </a:moveTo>
                <a:cubicBezTo>
                  <a:pt x="46" y="34"/>
                  <a:pt x="46" y="34"/>
                  <a:pt x="46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4"/>
                  <a:pt x="46" y="34"/>
                  <a:pt x="46" y="34"/>
                </a:cubicBezTo>
                <a:cubicBezTo>
                  <a:pt x="47" y="31"/>
                  <a:pt x="47" y="31"/>
                  <a:pt x="47" y="31"/>
                </a:cubicBezTo>
                <a:lnTo>
                  <a:pt x="46" y="32"/>
                </a:lnTo>
                <a:close/>
                <a:moveTo>
                  <a:pt x="73" y="40"/>
                </a:moveTo>
                <a:cubicBezTo>
                  <a:pt x="74" y="39"/>
                  <a:pt x="74" y="39"/>
                  <a:pt x="74" y="39"/>
                </a:cubicBezTo>
                <a:cubicBezTo>
                  <a:pt x="67" y="38"/>
                  <a:pt x="61" y="36"/>
                  <a:pt x="61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5" y="40"/>
                  <a:pt x="68" y="42"/>
                  <a:pt x="72" y="45"/>
                </a:cubicBezTo>
                <a:cubicBezTo>
                  <a:pt x="72" y="45"/>
                  <a:pt x="72" y="45"/>
                  <a:pt x="72" y="44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3" y="43"/>
                  <a:pt x="73" y="41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4" y="39"/>
                  <a:pt x="73" y="40"/>
                </a:cubicBezTo>
                <a:close/>
                <a:moveTo>
                  <a:pt x="73" y="42"/>
                </a:moveTo>
                <a:cubicBezTo>
                  <a:pt x="73" y="42"/>
                  <a:pt x="73" y="41"/>
                  <a:pt x="73" y="40"/>
                </a:cubicBezTo>
                <a:cubicBezTo>
                  <a:pt x="73" y="41"/>
                  <a:pt x="73" y="42"/>
                  <a:pt x="73" y="42"/>
                </a:cubicBezTo>
                <a:close/>
                <a:moveTo>
                  <a:pt x="46" y="34"/>
                </a:moveTo>
                <a:cubicBezTo>
                  <a:pt x="46" y="35"/>
                  <a:pt x="46" y="35"/>
                  <a:pt x="46" y="35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5"/>
                  <a:pt x="46" y="35"/>
                  <a:pt x="46" y="35"/>
                </a:cubicBezTo>
                <a:lnTo>
                  <a:pt x="46" y="34"/>
                </a:lnTo>
                <a:close/>
                <a:moveTo>
                  <a:pt x="63" y="17"/>
                </a:moveTo>
                <a:cubicBezTo>
                  <a:pt x="63" y="17"/>
                  <a:pt x="63" y="17"/>
                  <a:pt x="63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7"/>
                  <a:pt x="63" y="17"/>
                  <a:pt x="63" y="17"/>
                </a:cubicBezTo>
                <a:close/>
                <a:moveTo>
                  <a:pt x="74" y="37"/>
                </a:move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7"/>
                  <a:pt x="74" y="37"/>
                </a:cubicBezTo>
                <a:close/>
                <a:moveTo>
                  <a:pt x="74" y="38"/>
                </a:moveTo>
                <a:cubicBezTo>
                  <a:pt x="74" y="38"/>
                  <a:pt x="74" y="38"/>
                  <a:pt x="74" y="38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7"/>
                  <a:pt x="74" y="38"/>
                </a:cubicBezTo>
                <a:close/>
                <a:moveTo>
                  <a:pt x="47" y="31"/>
                </a:move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lnTo>
                  <a:pt x="47" y="31"/>
                </a:ln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46" y="15"/>
                </a:moveTo>
                <a:cubicBezTo>
                  <a:pt x="46" y="15"/>
                  <a:pt x="46" y="15"/>
                  <a:pt x="46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20"/>
                  <a:pt x="47" y="24"/>
                  <a:pt x="49" y="28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6"/>
                  <a:pt x="51" y="21"/>
                  <a:pt x="50" y="16"/>
                </a:cubicBezTo>
                <a:cubicBezTo>
                  <a:pt x="50" y="15"/>
                  <a:pt x="50" y="15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7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7" y="15"/>
                  <a:pt x="46" y="15"/>
                </a:cubicBezTo>
                <a:close/>
                <a:moveTo>
                  <a:pt x="37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49"/>
                  <a:pt x="38" y="49"/>
                  <a:pt x="37" y="49"/>
                </a:cubicBezTo>
                <a:close/>
                <a:moveTo>
                  <a:pt x="70" y="47"/>
                </a:moveTo>
                <a:cubicBezTo>
                  <a:pt x="70" y="47"/>
                  <a:pt x="71" y="46"/>
                  <a:pt x="71" y="46"/>
                </a:cubicBezTo>
                <a:cubicBezTo>
                  <a:pt x="71" y="46"/>
                  <a:pt x="71" y="46"/>
                  <a:pt x="71" y="47"/>
                </a:cubicBezTo>
                <a:cubicBezTo>
                  <a:pt x="70" y="47"/>
                  <a:pt x="70" y="47"/>
                  <a:pt x="70" y="47"/>
                </a:cubicBezTo>
                <a:close/>
                <a:moveTo>
                  <a:pt x="71" y="46"/>
                </a:move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lose/>
                <a:moveTo>
                  <a:pt x="47" y="39"/>
                </a:move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39"/>
                  <a:pt x="48" y="39"/>
                  <a:pt x="48" y="39"/>
                </a:cubicBezTo>
                <a:lnTo>
                  <a:pt x="47" y="39"/>
                </a:lnTo>
                <a:close/>
                <a:moveTo>
                  <a:pt x="37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41" y="47"/>
                  <a:pt x="44" y="44"/>
                  <a:pt x="47" y="41"/>
                </a:cubicBezTo>
                <a:cubicBezTo>
                  <a:pt x="47" y="40"/>
                  <a:pt x="47" y="40"/>
                  <a:pt x="47" y="40"/>
                </a:cubicBezTo>
                <a:cubicBezTo>
                  <a:pt x="46" y="39"/>
                  <a:pt x="46" y="39"/>
                  <a:pt x="46" y="39"/>
                </a:cubicBezTo>
                <a:cubicBezTo>
                  <a:pt x="45" y="40"/>
                  <a:pt x="41" y="41"/>
                  <a:pt x="36" y="44"/>
                </a:cubicBezTo>
                <a:cubicBezTo>
                  <a:pt x="36" y="44"/>
                  <a:pt x="35" y="44"/>
                  <a:pt x="35" y="45"/>
                </a:cubicBezTo>
                <a:cubicBezTo>
                  <a:pt x="35" y="45"/>
                  <a:pt x="35" y="46"/>
                  <a:pt x="35" y="46"/>
                </a:cubicBezTo>
                <a:cubicBezTo>
                  <a:pt x="35" y="46"/>
                  <a:pt x="35" y="46"/>
                  <a:pt x="36" y="46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lose/>
                <a:moveTo>
                  <a:pt x="70" y="48"/>
                </a:moveTo>
                <a:cubicBezTo>
                  <a:pt x="70" y="48"/>
                  <a:pt x="70" y="47"/>
                  <a:pt x="70" y="47"/>
                </a:cubicBezTo>
                <a:cubicBezTo>
                  <a:pt x="70" y="47"/>
                  <a:pt x="70" y="47"/>
                  <a:pt x="70" y="48"/>
                </a:cubicBezTo>
                <a:cubicBezTo>
                  <a:pt x="70" y="48"/>
                  <a:pt x="70" y="48"/>
                  <a:pt x="70" y="48"/>
                </a:cubicBezTo>
                <a:close/>
                <a:moveTo>
                  <a:pt x="58" y="29"/>
                </a:moveTo>
                <a:cubicBezTo>
                  <a:pt x="58" y="29"/>
                  <a:pt x="58" y="29"/>
                  <a:pt x="58" y="29"/>
                </a:cubicBezTo>
                <a:cubicBezTo>
                  <a:pt x="58" y="29"/>
                  <a:pt x="58" y="29"/>
                  <a:pt x="58" y="29"/>
                </a:cubicBezTo>
                <a:cubicBezTo>
                  <a:pt x="61" y="26"/>
                  <a:pt x="65" y="23"/>
                  <a:pt x="68" y="21"/>
                </a:cubicBezTo>
                <a:cubicBezTo>
                  <a:pt x="67" y="19"/>
                  <a:pt x="65" y="18"/>
                  <a:pt x="63" y="17"/>
                </a:cubicBezTo>
                <a:cubicBezTo>
                  <a:pt x="60" y="23"/>
                  <a:pt x="57" y="28"/>
                  <a:pt x="57" y="28"/>
                </a:cubicBezTo>
                <a:cubicBezTo>
                  <a:pt x="56" y="29"/>
                  <a:pt x="56" y="29"/>
                  <a:pt x="56" y="29"/>
                </a:cubicBezTo>
                <a:cubicBezTo>
                  <a:pt x="58" y="30"/>
                  <a:pt x="58" y="30"/>
                  <a:pt x="58" y="30"/>
                </a:cubicBezTo>
                <a:lnTo>
                  <a:pt x="58" y="29"/>
                </a:lnTo>
                <a:close/>
                <a:moveTo>
                  <a:pt x="72" y="26"/>
                </a:move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lose/>
                <a:moveTo>
                  <a:pt x="70" y="27"/>
                </a:moveTo>
                <a:cubicBezTo>
                  <a:pt x="65" y="30"/>
                  <a:pt x="60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9" y="31"/>
                  <a:pt x="59" y="31"/>
                  <a:pt x="59" y="31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4" y="32"/>
                  <a:pt x="67" y="32"/>
                  <a:pt x="70" y="32"/>
                </a:cubicBezTo>
                <a:cubicBezTo>
                  <a:pt x="71" y="32"/>
                  <a:pt x="73" y="32"/>
                  <a:pt x="74" y="32"/>
                </a:cubicBezTo>
                <a:cubicBezTo>
                  <a:pt x="74" y="32"/>
                  <a:pt x="74" y="31"/>
                  <a:pt x="74" y="31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29"/>
                  <a:pt x="73" y="29"/>
                </a:cubicBezTo>
                <a:cubicBezTo>
                  <a:pt x="73" y="28"/>
                  <a:pt x="73" y="27"/>
                  <a:pt x="72" y="27"/>
                </a:cubicBezTo>
                <a:cubicBezTo>
                  <a:pt x="72" y="26"/>
                  <a:pt x="72" y="26"/>
                  <a:pt x="72" y="26"/>
                </a:cubicBezTo>
                <a:cubicBezTo>
                  <a:pt x="71" y="26"/>
                  <a:pt x="71" y="27"/>
                  <a:pt x="70" y="27"/>
                </a:cubicBezTo>
                <a:close/>
                <a:moveTo>
                  <a:pt x="73" y="29"/>
                </a:moveTo>
                <a:cubicBezTo>
                  <a:pt x="73" y="29"/>
                  <a:pt x="73" y="30"/>
                  <a:pt x="73" y="30"/>
                </a:cubicBezTo>
                <a:cubicBezTo>
                  <a:pt x="73" y="30"/>
                  <a:pt x="73" y="29"/>
                  <a:pt x="73" y="29"/>
                </a:cubicBezTo>
                <a:close/>
                <a:moveTo>
                  <a:pt x="73" y="29"/>
                </a:moveTo>
                <a:cubicBezTo>
                  <a:pt x="73" y="29"/>
                  <a:pt x="73" y="29"/>
                  <a:pt x="73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29"/>
                  <a:pt x="73" y="29"/>
                  <a:pt x="73" y="29"/>
                </a:cubicBezTo>
                <a:close/>
                <a:moveTo>
                  <a:pt x="74" y="31"/>
                </a:moveTo>
                <a:cubicBezTo>
                  <a:pt x="74" y="31"/>
                  <a:pt x="74" y="31"/>
                  <a:pt x="74" y="31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4" y="31"/>
                </a:cubicBezTo>
                <a:close/>
                <a:moveTo>
                  <a:pt x="74" y="32"/>
                </a:moveTo>
                <a:cubicBezTo>
                  <a:pt x="74" y="32"/>
                  <a:pt x="74" y="31"/>
                  <a:pt x="74" y="31"/>
                </a:cubicBezTo>
                <a:cubicBezTo>
                  <a:pt x="74" y="31"/>
                  <a:pt x="74" y="32"/>
                  <a:pt x="74" y="32"/>
                </a:cubicBezTo>
                <a:close/>
                <a:moveTo>
                  <a:pt x="72" y="27"/>
                </a:moveTo>
                <a:cubicBezTo>
                  <a:pt x="72" y="27"/>
                  <a:pt x="72" y="26"/>
                  <a:pt x="72" y="26"/>
                </a:cubicBezTo>
                <a:cubicBezTo>
                  <a:pt x="72" y="26"/>
                  <a:pt x="72" y="26"/>
                  <a:pt x="72" y="27"/>
                </a:cubicBezTo>
                <a:cubicBezTo>
                  <a:pt x="72" y="27"/>
                  <a:pt x="72" y="27"/>
                  <a:pt x="72" y="27"/>
                </a:cubicBezTo>
                <a:close/>
                <a:moveTo>
                  <a:pt x="51" y="29"/>
                </a:moveTo>
                <a:cubicBezTo>
                  <a:pt x="48" y="31"/>
                  <a:pt x="48" y="31"/>
                  <a:pt x="48" y="31"/>
                </a:cubicBezTo>
                <a:cubicBezTo>
                  <a:pt x="46" y="35"/>
                  <a:pt x="46" y="35"/>
                  <a:pt x="46" y="35"/>
                </a:cubicBezTo>
                <a:cubicBezTo>
                  <a:pt x="48" y="39"/>
                  <a:pt x="48" y="39"/>
                  <a:pt x="48" y="39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1"/>
                  <a:pt x="59" y="31"/>
                  <a:pt x="59" y="31"/>
                </a:cubicBezTo>
                <a:cubicBezTo>
                  <a:pt x="55" y="29"/>
                  <a:pt x="55" y="29"/>
                  <a:pt x="55" y="29"/>
                </a:cubicBezTo>
                <a:lnTo>
                  <a:pt x="51" y="29"/>
                </a:lnTo>
                <a:close/>
                <a:moveTo>
                  <a:pt x="96" y="3"/>
                </a:moveTo>
                <a:cubicBezTo>
                  <a:pt x="31" y="3"/>
                  <a:pt x="31" y="3"/>
                  <a:pt x="31" y="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0" y="0"/>
                  <a:pt x="2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1"/>
                  <a:pt x="14" y="2"/>
                </a:cubicBezTo>
                <a:cubicBezTo>
                  <a:pt x="14" y="3"/>
                  <a:pt x="14" y="3"/>
                  <a:pt x="14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5" y="3"/>
                  <a:pt x="0" y="7"/>
                  <a:pt x="0" y="13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3"/>
                  <a:pt x="5" y="68"/>
                  <a:pt x="10" y="68"/>
                </a:cubicBezTo>
                <a:cubicBezTo>
                  <a:pt x="96" y="68"/>
                  <a:pt x="96" y="68"/>
                  <a:pt x="96" y="68"/>
                </a:cubicBezTo>
                <a:cubicBezTo>
                  <a:pt x="102" y="68"/>
                  <a:pt x="106" y="63"/>
                  <a:pt x="106" y="58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6" y="7"/>
                  <a:pt x="102" y="3"/>
                  <a:pt x="96" y="3"/>
                </a:cubicBezTo>
                <a:close/>
                <a:moveTo>
                  <a:pt x="53" y="60"/>
                </a:moveTo>
                <a:cubicBezTo>
                  <a:pt x="39" y="60"/>
                  <a:pt x="28" y="49"/>
                  <a:pt x="28" y="35"/>
                </a:cubicBezTo>
                <a:cubicBezTo>
                  <a:pt x="28" y="21"/>
                  <a:pt x="39" y="10"/>
                  <a:pt x="53" y="10"/>
                </a:cubicBezTo>
                <a:cubicBezTo>
                  <a:pt x="67" y="10"/>
                  <a:pt x="78" y="21"/>
                  <a:pt x="78" y="35"/>
                </a:cubicBezTo>
                <a:cubicBezTo>
                  <a:pt x="78" y="49"/>
                  <a:pt x="67" y="60"/>
                  <a:pt x="53" y="60"/>
                </a:cubicBezTo>
                <a:close/>
                <a:moveTo>
                  <a:pt x="90" y="32"/>
                </a:moveTo>
                <a:cubicBezTo>
                  <a:pt x="88" y="32"/>
                  <a:pt x="87" y="30"/>
                  <a:pt x="87" y="28"/>
                </a:cubicBezTo>
                <a:cubicBezTo>
                  <a:pt x="87" y="26"/>
                  <a:pt x="88" y="25"/>
                  <a:pt x="90" y="25"/>
                </a:cubicBezTo>
                <a:cubicBezTo>
                  <a:pt x="92" y="25"/>
                  <a:pt x="94" y="26"/>
                  <a:pt x="94" y="28"/>
                </a:cubicBezTo>
                <a:cubicBezTo>
                  <a:pt x="94" y="30"/>
                  <a:pt x="92" y="32"/>
                  <a:pt x="90" y="32"/>
                </a:cubicBezTo>
                <a:close/>
                <a:moveTo>
                  <a:pt x="100" y="18"/>
                </a:moveTo>
                <a:cubicBezTo>
                  <a:pt x="100" y="19"/>
                  <a:pt x="99" y="20"/>
                  <a:pt x="98" y="20"/>
                </a:cubicBezTo>
                <a:cubicBezTo>
                  <a:pt x="83" y="20"/>
                  <a:pt x="83" y="20"/>
                  <a:pt x="83" y="20"/>
                </a:cubicBezTo>
                <a:cubicBezTo>
                  <a:pt x="81" y="20"/>
                  <a:pt x="80" y="19"/>
                  <a:pt x="80" y="18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9"/>
                  <a:pt x="81" y="8"/>
                  <a:pt x="83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9" y="8"/>
                  <a:pt x="100" y="9"/>
                  <a:pt x="100" y="10"/>
                </a:cubicBezTo>
                <a:lnTo>
                  <a:pt x="100" y="18"/>
                </a:lnTo>
                <a:close/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29"/>
                  <a:pt x="56" y="29"/>
                  <a:pt x="56" y="29"/>
                </a:cubicBezTo>
                <a:close/>
                <a:moveTo>
                  <a:pt x="68" y="21"/>
                </a:move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lose/>
                <a:moveTo>
                  <a:pt x="47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48" y="30"/>
                  <a:pt x="48" y="30"/>
                  <a:pt x="48" y="30"/>
                </a:cubicBezTo>
                <a:cubicBezTo>
                  <a:pt x="47" y="31"/>
                  <a:pt x="47" y="31"/>
                  <a:pt x="47" y="31"/>
                </a:cubicBezTo>
                <a:close/>
                <a:moveTo>
                  <a:pt x="35" y="25"/>
                </a:moveTo>
                <a:cubicBezTo>
                  <a:pt x="38" y="27"/>
                  <a:pt x="42" y="30"/>
                  <a:pt x="45" y="32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0"/>
                  <a:pt x="47" y="30"/>
                  <a:pt x="47" y="30"/>
                </a:cubicBezTo>
                <a:cubicBezTo>
                  <a:pt x="46" y="29"/>
                  <a:pt x="44" y="26"/>
                  <a:pt x="41" y="23"/>
                </a:cubicBezTo>
                <a:cubicBezTo>
                  <a:pt x="40" y="22"/>
                  <a:pt x="39" y="21"/>
                  <a:pt x="38" y="20"/>
                </a:cubicBezTo>
                <a:cubicBezTo>
                  <a:pt x="38" y="20"/>
                  <a:pt x="39" y="20"/>
                  <a:pt x="39" y="20"/>
                </a:cubicBezTo>
                <a:cubicBezTo>
                  <a:pt x="39" y="20"/>
                  <a:pt x="39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7" y="21"/>
                  <a:pt x="37" y="21"/>
                </a:cubicBezTo>
                <a:cubicBezTo>
                  <a:pt x="37" y="21"/>
                  <a:pt x="37" y="22"/>
                  <a:pt x="37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2"/>
                  <a:pt x="37" y="22"/>
                  <a:pt x="36" y="22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3"/>
                  <a:pt x="36" y="24"/>
                </a:cubicBezTo>
                <a:cubicBezTo>
                  <a:pt x="35" y="24"/>
                  <a:pt x="35" y="24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lose/>
                <a:moveTo>
                  <a:pt x="56" y="29"/>
                </a:moveTo>
                <a:cubicBezTo>
                  <a:pt x="56" y="29"/>
                  <a:pt x="56" y="29"/>
                  <a:pt x="56" y="29"/>
                </a:cubicBezTo>
                <a:cubicBezTo>
                  <a:pt x="55" y="28"/>
                  <a:pt x="55" y="28"/>
                  <a:pt x="55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7" y="27"/>
                  <a:pt x="58" y="24"/>
                  <a:pt x="60" y="21"/>
                </a:cubicBezTo>
                <a:cubicBezTo>
                  <a:pt x="61" y="20"/>
                  <a:pt x="62" y="18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6" y="18"/>
                  <a:pt x="55" y="23"/>
                  <a:pt x="54" y="27"/>
                </a:cubicBezTo>
                <a:lnTo>
                  <a:pt x="56" y="29"/>
                </a:lnTo>
                <a:close/>
                <a:moveTo>
                  <a:pt x="74" y="33"/>
                </a:moveTo>
                <a:cubicBezTo>
                  <a:pt x="73" y="33"/>
                  <a:pt x="71" y="33"/>
                  <a:pt x="70" y="33"/>
                </a:cubicBezTo>
                <a:cubicBezTo>
                  <a:pt x="67" y="33"/>
                  <a:pt x="64" y="33"/>
                  <a:pt x="61" y="34"/>
                </a:cubicBezTo>
                <a:cubicBezTo>
                  <a:pt x="61" y="35"/>
                  <a:pt x="61" y="35"/>
                  <a:pt x="61" y="35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6"/>
                  <a:pt x="63" y="36"/>
                  <a:pt x="66" y="37"/>
                </a:cubicBezTo>
                <a:cubicBezTo>
                  <a:pt x="68" y="37"/>
                  <a:pt x="71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4" y="38"/>
                  <a:pt x="74" y="37"/>
                  <a:pt x="74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6"/>
                  <a:pt x="74" y="36"/>
                  <a:pt x="74" y="35"/>
                </a:cubicBezTo>
                <a:cubicBezTo>
                  <a:pt x="74" y="34"/>
                  <a:pt x="74" y="34"/>
                  <a:pt x="74" y="33"/>
                </a:cubicBezTo>
                <a:cubicBezTo>
                  <a:pt x="74" y="33"/>
                  <a:pt x="74" y="33"/>
                  <a:pt x="74" y="33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8"/>
                  <a:pt x="32" y="38"/>
                </a:cubicBezTo>
                <a:close/>
                <a:moveTo>
                  <a:pt x="56" y="29"/>
                </a:moveTo>
                <a:cubicBezTo>
                  <a:pt x="55" y="28"/>
                  <a:pt x="55" y="28"/>
                  <a:pt x="55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9"/>
                  <a:pt x="55" y="29"/>
                  <a:pt x="55" y="29"/>
                </a:cubicBezTo>
                <a:lnTo>
                  <a:pt x="56" y="29"/>
                </a:lnTo>
                <a:close/>
                <a:moveTo>
                  <a:pt x="52" y="28"/>
                </a:moveTo>
                <a:cubicBezTo>
                  <a:pt x="51" y="28"/>
                  <a:pt x="51" y="28"/>
                  <a:pt x="51" y="28"/>
                </a:cubicBezTo>
                <a:cubicBezTo>
                  <a:pt x="50" y="29"/>
                  <a:pt x="50" y="29"/>
                  <a:pt x="50" y="29"/>
                </a:cubicBezTo>
                <a:cubicBezTo>
                  <a:pt x="51" y="29"/>
                  <a:pt x="51" y="29"/>
                  <a:pt x="51" y="29"/>
                </a:cubicBezTo>
                <a:lnTo>
                  <a:pt x="52" y="28"/>
                </a:lnTo>
                <a:close/>
                <a:moveTo>
                  <a:pt x="50" y="42"/>
                </a:moveTo>
                <a:cubicBezTo>
                  <a:pt x="51" y="42"/>
                  <a:pt x="51" y="42"/>
                  <a:pt x="51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1" y="42"/>
                  <a:pt x="51" y="42"/>
                  <a:pt x="51" y="42"/>
                </a:cubicBezTo>
                <a:lnTo>
                  <a:pt x="50" y="42"/>
                </a:ln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49" y="56"/>
                </a:moveTo>
                <a:cubicBezTo>
                  <a:pt x="49" y="56"/>
                  <a:pt x="50" y="56"/>
                  <a:pt x="50" y="56"/>
                </a:cubicBezTo>
                <a:cubicBezTo>
                  <a:pt x="50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55"/>
                  <a:pt x="56" y="55"/>
                  <a:pt x="56" y="55"/>
                </a:cubicBezTo>
                <a:cubicBezTo>
                  <a:pt x="54" y="49"/>
                  <a:pt x="54" y="43"/>
                  <a:pt x="54" y="43"/>
                </a:cubicBezTo>
                <a:cubicBezTo>
                  <a:pt x="54" y="42"/>
                  <a:pt x="54" y="42"/>
                  <a:pt x="54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2" y="48"/>
                  <a:pt x="51" y="52"/>
                  <a:pt x="49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1" y="56"/>
                  <a:pt x="52" y="56"/>
                  <a:pt x="53" y="56"/>
                </a:cubicBezTo>
                <a:cubicBezTo>
                  <a:pt x="54" y="56"/>
                  <a:pt x="55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51" y="56"/>
                </a:move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6"/>
                  <a:pt x="51" y="56"/>
                </a:cubicBezTo>
                <a:close/>
                <a:moveTo>
                  <a:pt x="60" y="55"/>
                </a:move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lose/>
                <a:moveTo>
                  <a:pt x="59" y="55"/>
                </a:move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59" y="55"/>
                </a:cubicBezTo>
                <a:close/>
                <a:moveTo>
                  <a:pt x="60" y="55"/>
                </a:move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5"/>
                  <a:pt x="60" y="55"/>
                </a:cubicBezTo>
                <a:close/>
                <a:moveTo>
                  <a:pt x="32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2" y="32"/>
                  <a:pt x="32" y="32"/>
                </a:cubicBezTo>
                <a:close/>
                <a:moveTo>
                  <a:pt x="56" y="42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2"/>
                  <a:pt x="55" y="42"/>
                </a:cubicBezTo>
                <a:lnTo>
                  <a:pt x="56" y="42"/>
                </a:lnTo>
                <a:close/>
                <a:moveTo>
                  <a:pt x="58" y="30"/>
                </a:moveTo>
                <a:cubicBezTo>
                  <a:pt x="59" y="31"/>
                  <a:pt x="59" y="31"/>
                  <a:pt x="59" y="31"/>
                </a:cubicBezTo>
                <a:cubicBezTo>
                  <a:pt x="58" y="30"/>
                  <a:pt x="58" y="30"/>
                  <a:pt x="58" y="30"/>
                </a:cubicBezTo>
                <a:close/>
                <a:moveTo>
                  <a:pt x="60" y="55"/>
                </a:move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0"/>
                  <a:pt x="59" y="46"/>
                  <a:pt x="57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7" y="42"/>
                  <a:pt x="57" y="42"/>
                  <a:pt x="57" y="42"/>
                </a:cubicBezTo>
                <a:cubicBezTo>
                  <a:pt x="57" y="42"/>
                  <a:pt x="57" y="42"/>
                  <a:pt x="57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4"/>
                  <a:pt x="55" y="49"/>
                  <a:pt x="56" y="55"/>
                </a:cubicBezTo>
                <a:cubicBezTo>
                  <a:pt x="56" y="55"/>
                  <a:pt x="57" y="55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0" y="55"/>
                  <a:pt x="60" y="55"/>
                </a:cubicBezTo>
                <a:close/>
                <a:moveTo>
                  <a:pt x="61" y="54"/>
                </a:move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47" y="5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lose/>
                <a:moveTo>
                  <a:pt x="47" y="55"/>
                </a:moveTo>
                <a:cubicBezTo>
                  <a:pt x="47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7" y="55"/>
                  <a:pt x="47" y="55"/>
                  <a:pt x="47" y="55"/>
                </a:cubicBezTo>
                <a:close/>
                <a:moveTo>
                  <a:pt x="32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61" y="54"/>
                </a:move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lose/>
                <a:moveTo>
                  <a:pt x="57" y="56"/>
                </a:move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8" y="56"/>
                  <a:pt x="58" y="55"/>
                </a:cubicBezTo>
                <a:cubicBezTo>
                  <a:pt x="58" y="55"/>
                  <a:pt x="58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lose/>
                <a:moveTo>
                  <a:pt x="58" y="41"/>
                </a:moveTo>
                <a:cubicBezTo>
                  <a:pt x="58" y="40"/>
                  <a:pt x="58" y="40"/>
                  <a:pt x="58" y="40"/>
                </a:cubicBezTo>
                <a:cubicBezTo>
                  <a:pt x="57" y="42"/>
                  <a:pt x="57" y="42"/>
                  <a:pt x="57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60" y="46"/>
                  <a:pt x="61" y="50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4" y="53"/>
                  <a:pt x="66" y="52"/>
                  <a:pt x="67" y="50"/>
                </a:cubicBezTo>
                <a:cubicBezTo>
                  <a:pt x="67" y="50"/>
                  <a:pt x="67" y="50"/>
                  <a:pt x="67" y="50"/>
                </a:cubicBezTo>
                <a:cubicBezTo>
                  <a:pt x="62" y="46"/>
                  <a:pt x="58" y="41"/>
                  <a:pt x="58" y="41"/>
                </a:cubicBezTo>
                <a:close/>
                <a:moveTo>
                  <a:pt x="62" y="54"/>
                </a:moveTo>
                <a:cubicBezTo>
                  <a:pt x="64" y="53"/>
                  <a:pt x="66" y="52"/>
                  <a:pt x="67" y="50"/>
                </a:cubicBezTo>
                <a:cubicBezTo>
                  <a:pt x="66" y="52"/>
                  <a:pt x="64" y="53"/>
                  <a:pt x="62" y="54"/>
                </a:cubicBezTo>
                <a:close/>
                <a:moveTo>
                  <a:pt x="50" y="42"/>
                </a:move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2"/>
                  <a:pt x="48" y="42"/>
                  <a:pt x="48" y="42"/>
                </a:cubicBezTo>
                <a:cubicBezTo>
                  <a:pt x="45" y="45"/>
                  <a:pt x="41" y="47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40" y="51"/>
                  <a:pt x="41" y="52"/>
                  <a:pt x="43" y="53"/>
                </a:cubicBezTo>
                <a:cubicBezTo>
                  <a:pt x="46" y="47"/>
                  <a:pt x="50" y="42"/>
                  <a:pt x="50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42"/>
                  <a:pt x="50" y="42"/>
                  <a:pt x="50" y="42"/>
                </a:cubicBezTo>
                <a:close/>
                <a:moveTo>
                  <a:pt x="68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lose/>
                <a:moveTo>
                  <a:pt x="68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lose/>
                <a:moveTo>
                  <a:pt x="43" y="54"/>
                </a:move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3" y="54"/>
                  <a:pt x="43" y="54"/>
                </a:cubicBezTo>
                <a:close/>
                <a:moveTo>
                  <a:pt x="43" y="53"/>
                </a:move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3"/>
                </a:cubicBezTo>
                <a:cubicBezTo>
                  <a:pt x="43" y="53"/>
                  <a:pt x="43" y="53"/>
                  <a:pt x="43" y="53"/>
                </a:cubicBezTo>
                <a:close/>
                <a:moveTo>
                  <a:pt x="50" y="42"/>
                </a:moveTo>
                <a:cubicBezTo>
                  <a:pt x="51" y="42"/>
                  <a:pt x="51" y="42"/>
                  <a:pt x="51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43"/>
                  <a:pt x="48" y="46"/>
                  <a:pt x="46" y="49"/>
                </a:cubicBezTo>
                <a:cubicBezTo>
                  <a:pt x="45" y="51"/>
                  <a:pt x="44" y="52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5" y="54"/>
                  <a:pt x="45" y="54"/>
                </a:cubicBezTo>
                <a:cubicBezTo>
                  <a:pt x="45" y="54"/>
                  <a:pt x="45" y="54"/>
                  <a:pt x="45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5"/>
                  <a:pt x="48" y="55"/>
                  <a:pt x="49" y="56"/>
                </a:cubicBezTo>
                <a:cubicBezTo>
                  <a:pt x="50" y="52"/>
                  <a:pt x="51" y="48"/>
                  <a:pt x="52" y="43"/>
                </a:cubicBezTo>
                <a:lnTo>
                  <a:pt x="50" y="42"/>
                </a:ln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49" y="14"/>
                  <a:pt x="49" y="15"/>
                  <a:pt x="49" y="15"/>
                </a:cubicBezTo>
                <a:cubicBezTo>
                  <a:pt x="49" y="15"/>
                  <a:pt x="49" y="15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7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lose/>
                <a:moveTo>
                  <a:pt x="68" y="21"/>
                </a:move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8" y="21"/>
                  <a:pt x="68" y="21"/>
                </a:cubicBezTo>
                <a:close/>
                <a:moveTo>
                  <a:pt x="69" y="21"/>
                </a:move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9" y="21"/>
                  <a:pt x="69" y="21"/>
                  <a:pt x="69" y="21"/>
                </a:cubicBezTo>
                <a:close/>
                <a:moveTo>
                  <a:pt x="32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59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7" y="56"/>
                </a:move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lose/>
                <a:moveTo>
                  <a:pt x="44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lose/>
                <a:moveTo>
                  <a:pt x="43" y="54"/>
                </a:move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lose/>
                <a:moveTo>
                  <a:pt x="62" y="54"/>
                </a:move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7"/>
                </a:cubicBezTo>
                <a:cubicBezTo>
                  <a:pt x="32" y="38"/>
                  <a:pt x="32" y="38"/>
                  <a:pt x="32" y="38"/>
                </a:cubicBezTo>
                <a:close/>
                <a:moveTo>
                  <a:pt x="68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49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lose/>
                <a:moveTo>
                  <a:pt x="67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7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8" y="50"/>
                </a:move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ubicBezTo>
                  <a:pt x="68" y="50"/>
                  <a:pt x="68" y="50"/>
                  <a:pt x="68" y="50"/>
                </a:cubicBezTo>
                <a:close/>
                <a:moveTo>
                  <a:pt x="58" y="55"/>
                </a:move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lose/>
                <a:moveTo>
                  <a:pt x="62" y="54"/>
                </a:move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lose/>
                <a:moveTo>
                  <a:pt x="61" y="54"/>
                </a:moveTo>
                <a:cubicBezTo>
                  <a:pt x="61" y="54"/>
                  <a:pt x="61" y="54"/>
                  <a:pt x="61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54"/>
                  <a:pt x="62" y="54"/>
                  <a:pt x="61" y="54"/>
                </a:cubicBezTo>
                <a:close/>
                <a:moveTo>
                  <a:pt x="48" y="55"/>
                </a:moveTo>
                <a:cubicBezTo>
                  <a:pt x="48" y="55"/>
                  <a:pt x="48" y="56"/>
                  <a:pt x="48" y="56"/>
                </a:cubicBezTo>
                <a:cubicBezTo>
                  <a:pt x="48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8" y="56"/>
                  <a:pt x="48" y="55"/>
                  <a:pt x="48" y="55"/>
                </a:cubicBezTo>
                <a:close/>
                <a:moveTo>
                  <a:pt x="34" y="44"/>
                </a:moveTo>
                <a:cubicBezTo>
                  <a:pt x="34" y="44"/>
                  <a:pt x="34" y="44"/>
                  <a:pt x="34" y="45"/>
                </a:cubicBezTo>
                <a:cubicBezTo>
                  <a:pt x="34" y="44"/>
                  <a:pt x="34" y="44"/>
                  <a:pt x="34" y="44"/>
                </a:cubicBezTo>
                <a:close/>
                <a:moveTo>
                  <a:pt x="57" y="56"/>
                </a:moveTo>
                <a:cubicBezTo>
                  <a:pt x="57" y="56"/>
                  <a:pt x="56" y="56"/>
                  <a:pt x="56" y="56"/>
                </a:cubicBezTo>
                <a:cubicBezTo>
                  <a:pt x="56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56"/>
                  <a:pt x="57" y="56"/>
                  <a:pt x="57" y="56"/>
                </a:cubicBezTo>
                <a:close/>
                <a:moveTo>
                  <a:pt x="71" y="24"/>
                </a:move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lose/>
                <a:moveTo>
                  <a:pt x="46" y="55"/>
                </a:moveTo>
                <a:cubicBezTo>
                  <a:pt x="46" y="55"/>
                  <a:pt x="46" y="55"/>
                  <a:pt x="46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lose/>
                <a:moveTo>
                  <a:pt x="35" y="46"/>
                </a:moveTo>
                <a:cubicBezTo>
                  <a:pt x="36" y="46"/>
                  <a:pt x="36" y="46"/>
                  <a:pt x="36" y="47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lose/>
                <a:moveTo>
                  <a:pt x="43" y="54"/>
                </a:move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lose/>
                <a:moveTo>
                  <a:pt x="56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lose/>
                <a:moveTo>
                  <a:pt x="38" y="49"/>
                </a:move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lose/>
                <a:moveTo>
                  <a:pt x="61" y="54"/>
                </a:move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4"/>
                  <a:pt x="61" y="54"/>
                  <a:pt x="61" y="54"/>
                </a:cubicBezTo>
                <a:close/>
                <a:moveTo>
                  <a:pt x="74" y="33"/>
                </a:moveTo>
                <a:cubicBezTo>
                  <a:pt x="74" y="33"/>
                  <a:pt x="74" y="33"/>
                  <a:pt x="74" y="33"/>
                </a:cubicBezTo>
                <a:cubicBezTo>
                  <a:pt x="74" y="34"/>
                  <a:pt x="74" y="34"/>
                  <a:pt x="74" y="35"/>
                </a:cubicBezTo>
                <a:cubicBezTo>
                  <a:pt x="74" y="35"/>
                  <a:pt x="74" y="34"/>
                  <a:pt x="74" y="33"/>
                </a:cubicBezTo>
                <a:close/>
                <a:moveTo>
                  <a:pt x="70" y="48"/>
                </a:move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0" y="48"/>
                </a:cubicBezTo>
                <a:close/>
                <a:moveTo>
                  <a:pt x="74" y="33"/>
                </a:move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lose/>
                <a:moveTo>
                  <a:pt x="72" y="26"/>
                </a:move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lose/>
                <a:moveTo>
                  <a:pt x="72" y="26"/>
                </a:moveTo>
                <a:cubicBezTo>
                  <a:pt x="72" y="26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2" y="26"/>
                </a:cubicBezTo>
                <a:cubicBezTo>
                  <a:pt x="72" y="26"/>
                  <a:pt x="72" y="26"/>
                  <a:pt x="72" y="26"/>
                </a:cubicBezTo>
                <a:close/>
                <a:moveTo>
                  <a:pt x="72" y="26"/>
                </a:move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lose/>
                <a:moveTo>
                  <a:pt x="72" y="26"/>
                </a:move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6"/>
                  <a:pt x="72" y="26"/>
                  <a:pt x="72" y="26"/>
                </a:cubicBezTo>
                <a:close/>
                <a:moveTo>
                  <a:pt x="74" y="33"/>
                </a:moveTo>
                <a:cubicBezTo>
                  <a:pt x="74" y="33"/>
                  <a:pt x="74" y="32"/>
                  <a:pt x="74" y="32"/>
                </a:cubicBezTo>
                <a:cubicBezTo>
                  <a:pt x="74" y="32"/>
                  <a:pt x="74" y="32"/>
                  <a:pt x="74" y="32"/>
                </a:cubicBezTo>
                <a:cubicBezTo>
                  <a:pt x="74" y="32"/>
                  <a:pt x="74" y="33"/>
                  <a:pt x="74" y="33"/>
                </a:cubicBezTo>
                <a:close/>
                <a:moveTo>
                  <a:pt x="71" y="45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lose/>
                <a:moveTo>
                  <a:pt x="71" y="46"/>
                </a:move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5"/>
                </a:cubicBezTo>
                <a:cubicBezTo>
                  <a:pt x="71" y="45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lose/>
                <a:moveTo>
                  <a:pt x="70" y="47"/>
                </a:moveTo>
                <a:cubicBezTo>
                  <a:pt x="70" y="47"/>
                  <a:pt x="70" y="47"/>
                  <a:pt x="70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7"/>
                  <a:pt x="70" y="47"/>
                  <a:pt x="70" y="47"/>
                </a:cubicBezTo>
                <a:close/>
                <a:moveTo>
                  <a:pt x="71" y="45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lose/>
                <a:moveTo>
                  <a:pt x="74" y="39"/>
                </a:move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4" y="39"/>
                  <a:pt x="74" y="39"/>
                </a:cubicBezTo>
                <a:cubicBezTo>
                  <a:pt x="74" y="39"/>
                  <a:pt x="74" y="39"/>
                  <a:pt x="74" y="39"/>
                </a:cubicBezTo>
                <a:close/>
                <a:moveTo>
                  <a:pt x="72" y="45"/>
                </a:moveTo>
                <a:cubicBezTo>
                  <a:pt x="72" y="45"/>
                  <a:pt x="72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lose/>
                <a:moveTo>
                  <a:pt x="74" y="39"/>
                </a:moveTo>
                <a:cubicBezTo>
                  <a:pt x="74" y="39"/>
                  <a:pt x="74" y="38"/>
                  <a:pt x="74" y="38"/>
                </a:cubicBezTo>
                <a:cubicBezTo>
                  <a:pt x="74" y="38"/>
                  <a:pt x="74" y="39"/>
                  <a:pt x="74" y="39"/>
                </a:cubicBezTo>
                <a:close/>
                <a:moveTo>
                  <a:pt x="46" y="55"/>
                </a:move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6" y="55"/>
                  <a:pt x="46" y="55"/>
                </a:cubicBezTo>
                <a:close/>
                <a:moveTo>
                  <a:pt x="33" y="31"/>
                </a:moveTo>
                <a:cubicBezTo>
                  <a:pt x="33" y="31"/>
                  <a:pt x="33" y="31"/>
                  <a:pt x="33" y="31"/>
                </a:cubicBezTo>
                <a:cubicBezTo>
                  <a:pt x="32" y="31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1"/>
                  <a:pt x="33" y="31"/>
                </a:cubicBezTo>
                <a:close/>
                <a:moveTo>
                  <a:pt x="45" y="16"/>
                </a:moveTo>
                <a:cubicBezTo>
                  <a:pt x="45" y="16"/>
                  <a:pt x="44" y="16"/>
                  <a:pt x="44" y="16"/>
                </a:cubicBezTo>
                <a:cubicBezTo>
                  <a:pt x="44" y="16"/>
                  <a:pt x="44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5"/>
                  <a:pt x="48" y="15"/>
                </a:cubicBezTo>
                <a:close/>
                <a:moveTo>
                  <a:pt x="39" y="20"/>
                </a:moveTo>
                <a:cubicBezTo>
                  <a:pt x="39" y="20"/>
                  <a:pt x="39" y="20"/>
                  <a:pt x="38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lose/>
                <a:moveTo>
                  <a:pt x="44" y="16"/>
                </a:move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lose/>
                <a:moveTo>
                  <a:pt x="32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38" y="20"/>
                </a:move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lose/>
                <a:moveTo>
                  <a:pt x="37" y="22"/>
                </a:moveTo>
                <a:cubicBezTo>
                  <a:pt x="37" y="22"/>
                  <a:pt x="36" y="22"/>
                  <a:pt x="36" y="22"/>
                </a:cubicBezTo>
                <a:cubicBezTo>
                  <a:pt x="36" y="22"/>
                  <a:pt x="37" y="22"/>
                  <a:pt x="37" y="22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8" y="20"/>
                </a:move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0"/>
                </a:cubicBezTo>
                <a:cubicBezTo>
                  <a:pt x="38" y="20"/>
                  <a:pt x="38" y="20"/>
                  <a:pt x="38" y="20"/>
                </a:cubicBezTo>
                <a:close/>
                <a:moveTo>
                  <a:pt x="63" y="17"/>
                </a:moveTo>
                <a:cubicBezTo>
                  <a:pt x="63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3" y="16"/>
                  <a:pt x="63" y="17"/>
                </a:cubicBezTo>
                <a:close/>
                <a:moveTo>
                  <a:pt x="63" y="17"/>
                </a:moveTo>
                <a:cubicBezTo>
                  <a:pt x="63" y="17"/>
                  <a:pt x="63" y="17"/>
                  <a:pt x="63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7"/>
                  <a:pt x="63" y="17"/>
                  <a:pt x="63" y="17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2" y="38"/>
                  <a:pt x="32" y="38"/>
                </a:cubicBezTo>
                <a:close/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lose/>
                <a:moveTo>
                  <a:pt x="68" y="21"/>
                </a:moveTo>
                <a:cubicBezTo>
                  <a:pt x="68" y="21"/>
                  <a:pt x="68" y="21"/>
                  <a:pt x="68" y="21"/>
                </a:cubicBezTo>
                <a:cubicBezTo>
                  <a:pt x="68" y="21"/>
                  <a:pt x="69" y="21"/>
                  <a:pt x="69" y="21"/>
                </a:cubicBezTo>
                <a:cubicBezTo>
                  <a:pt x="69" y="21"/>
                  <a:pt x="68" y="21"/>
                  <a:pt x="68" y="21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35" y="24"/>
                </a:moveTo>
                <a:cubicBezTo>
                  <a:pt x="35" y="24"/>
                  <a:pt x="35" y="24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5" y="24"/>
                  <a:pt x="35" y="24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32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37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9"/>
                  <a:pt x="38" y="49"/>
                  <a:pt x="37" y="49"/>
                </a:cubicBezTo>
                <a:cubicBezTo>
                  <a:pt x="37" y="49"/>
                  <a:pt x="37" y="49"/>
                  <a:pt x="37" y="49"/>
                </a:cubicBezTo>
                <a:close/>
                <a:moveTo>
                  <a:pt x="38" y="49"/>
                </a:moveTo>
                <a:cubicBezTo>
                  <a:pt x="38" y="49"/>
                  <a:pt x="38" y="50"/>
                  <a:pt x="38" y="50"/>
                </a:cubicBezTo>
                <a:cubicBezTo>
                  <a:pt x="38" y="50"/>
                  <a:pt x="38" y="50"/>
                  <a:pt x="38" y="50"/>
                </a:cubicBezTo>
                <a:cubicBezTo>
                  <a:pt x="38" y="50"/>
                  <a:pt x="38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lose/>
                <a:moveTo>
                  <a:pt x="32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lose/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lose/>
                <a:moveTo>
                  <a:pt x="34" y="45"/>
                </a:move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5"/>
                  <a:pt x="35" y="45"/>
                  <a:pt x="34" y="45"/>
                </a:cubicBezTo>
                <a:cubicBezTo>
                  <a:pt x="34" y="45"/>
                  <a:pt x="34" y="45"/>
                  <a:pt x="34" y="45"/>
                </a:cubicBezTo>
                <a:close/>
                <a:moveTo>
                  <a:pt x="43" y="54"/>
                </a:move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lose/>
                <a:moveTo>
                  <a:pt x="44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lose/>
                <a:moveTo>
                  <a:pt x="43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4"/>
                  <a:pt x="44" y="54"/>
                  <a:pt x="43" y="54"/>
                </a:cubicBezTo>
                <a:close/>
                <a:moveTo>
                  <a:pt x="34" y="44"/>
                </a:move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lose/>
                <a:moveTo>
                  <a:pt x="32" y="33"/>
                </a:moveTo>
                <a:cubicBezTo>
                  <a:pt x="32" y="34"/>
                  <a:pt x="32" y="34"/>
                  <a:pt x="32" y="35"/>
                </a:cubicBezTo>
                <a:cubicBezTo>
                  <a:pt x="32" y="34"/>
                  <a:pt x="32" y="34"/>
                  <a:pt x="32" y="33"/>
                </a:cubicBezTo>
                <a:cubicBezTo>
                  <a:pt x="32" y="33"/>
                  <a:pt x="32" y="33"/>
                  <a:pt x="32" y="33"/>
                </a:cubicBezTo>
                <a:close/>
                <a:moveTo>
                  <a:pt x="32" y="37"/>
                </a:moveTo>
                <a:cubicBezTo>
                  <a:pt x="32" y="37"/>
                  <a:pt x="32" y="37"/>
                  <a:pt x="32" y="37"/>
                </a:cubicBezTo>
                <a:cubicBezTo>
                  <a:pt x="32" y="36"/>
                  <a:pt x="32" y="36"/>
                  <a:pt x="32" y="35"/>
                </a:cubicBezTo>
                <a:cubicBezTo>
                  <a:pt x="32" y="36"/>
                  <a:pt x="32" y="36"/>
                  <a:pt x="32" y="37"/>
                </a:cubicBezTo>
                <a:close/>
                <a:moveTo>
                  <a:pt x="35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5"/>
                  <a:pt x="35" y="25"/>
                  <a:pt x="35" y="25"/>
                </a:cubicBezTo>
                <a:close/>
                <a:moveTo>
                  <a:pt x="36" y="23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3"/>
                  <a:pt x="36" y="23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6" name="Freeform 504">
            <a:extLst>
              <a:ext uri="{FF2B5EF4-FFF2-40B4-BE49-F238E27FC236}">
                <a16:creationId xmlns:a16="http://schemas.microsoft.com/office/drawing/2014/main" id="{E4D8D782-E3AB-497E-A9BC-74D10E278755}"/>
              </a:ext>
            </a:extLst>
          </p:cNvPr>
          <p:cNvSpPr>
            <a:spLocks noEditPoints="1"/>
          </p:cNvSpPr>
          <p:nvPr/>
        </p:nvSpPr>
        <p:spPr bwMode="auto">
          <a:xfrm>
            <a:off x="9840913" y="2581275"/>
            <a:ext cx="623887" cy="614363"/>
          </a:xfrm>
          <a:custGeom>
            <a:avLst/>
            <a:gdLst>
              <a:gd name="T0" fmla="*/ 0 w 102"/>
              <a:gd name="T1" fmla="*/ 2147483647 h 101"/>
              <a:gd name="T2" fmla="*/ 2147483647 w 102"/>
              <a:gd name="T3" fmla="*/ 2147483647 h 101"/>
              <a:gd name="T4" fmla="*/ 2147483647 w 102"/>
              <a:gd name="T5" fmla="*/ 2147483647 h 101"/>
              <a:gd name="T6" fmla="*/ 2147483647 w 102"/>
              <a:gd name="T7" fmla="*/ 2147483647 h 101"/>
              <a:gd name="T8" fmla="*/ 2147483647 w 102"/>
              <a:gd name="T9" fmla="*/ 2147483647 h 101"/>
              <a:gd name="T10" fmla="*/ 2147483647 w 102"/>
              <a:gd name="T11" fmla="*/ 2147483647 h 101"/>
              <a:gd name="T12" fmla="*/ 2147483647 w 102"/>
              <a:gd name="T13" fmla="*/ 2147483647 h 101"/>
              <a:gd name="T14" fmla="*/ 2147483647 w 102"/>
              <a:gd name="T15" fmla="*/ 2147483647 h 101"/>
              <a:gd name="T16" fmla="*/ 2147483647 w 102"/>
              <a:gd name="T17" fmla="*/ 2147483647 h 101"/>
              <a:gd name="T18" fmla="*/ 2147483647 w 102"/>
              <a:gd name="T19" fmla="*/ 2147483647 h 101"/>
              <a:gd name="T20" fmla="*/ 2147483647 w 102"/>
              <a:gd name="T21" fmla="*/ 2147483647 h 101"/>
              <a:gd name="T22" fmla="*/ 2147483647 w 102"/>
              <a:gd name="T23" fmla="*/ 2147483647 h 101"/>
              <a:gd name="T24" fmla="*/ 2147483647 w 102"/>
              <a:gd name="T25" fmla="*/ 2147483647 h 101"/>
              <a:gd name="T26" fmla="*/ 2147483647 w 102"/>
              <a:gd name="T27" fmla="*/ 2147483647 h 101"/>
              <a:gd name="T28" fmla="*/ 2147483647 w 102"/>
              <a:gd name="T29" fmla="*/ 2147483647 h 101"/>
              <a:gd name="T30" fmla="*/ 2147483647 w 102"/>
              <a:gd name="T31" fmla="*/ 2147483647 h 101"/>
              <a:gd name="T32" fmla="*/ 2147483647 w 102"/>
              <a:gd name="T33" fmla="*/ 2147483647 h 101"/>
              <a:gd name="T34" fmla="*/ 2147483647 w 102"/>
              <a:gd name="T35" fmla="*/ 2147483647 h 101"/>
              <a:gd name="T36" fmla="*/ 2147483647 w 102"/>
              <a:gd name="T37" fmla="*/ 2147483647 h 101"/>
              <a:gd name="T38" fmla="*/ 2147483647 w 102"/>
              <a:gd name="T39" fmla="*/ 2147483647 h 101"/>
              <a:gd name="T40" fmla="*/ 2147483647 w 102"/>
              <a:gd name="T41" fmla="*/ 2147483647 h 101"/>
              <a:gd name="T42" fmla="*/ 2147483647 w 102"/>
              <a:gd name="T43" fmla="*/ 2147483647 h 101"/>
              <a:gd name="T44" fmla="*/ 2147483647 w 102"/>
              <a:gd name="T45" fmla="*/ 2147483647 h 101"/>
              <a:gd name="T46" fmla="*/ 2147483647 w 102"/>
              <a:gd name="T47" fmla="*/ 2147483647 h 101"/>
              <a:gd name="T48" fmla="*/ 2147483647 w 102"/>
              <a:gd name="T49" fmla="*/ 2147483647 h 101"/>
              <a:gd name="T50" fmla="*/ 2147483647 w 102"/>
              <a:gd name="T51" fmla="*/ 2147483647 h 101"/>
              <a:gd name="T52" fmla="*/ 2147483647 w 102"/>
              <a:gd name="T53" fmla="*/ 2147483647 h 101"/>
              <a:gd name="T54" fmla="*/ 2147483647 w 102"/>
              <a:gd name="T55" fmla="*/ 2147483647 h 101"/>
              <a:gd name="T56" fmla="*/ 2147483647 w 102"/>
              <a:gd name="T57" fmla="*/ 2147483647 h 101"/>
              <a:gd name="T58" fmla="*/ 2147483647 w 102"/>
              <a:gd name="T59" fmla="*/ 2147483647 h 101"/>
              <a:gd name="T60" fmla="*/ 2147483647 w 102"/>
              <a:gd name="T61" fmla="*/ 2147483647 h 101"/>
              <a:gd name="T62" fmla="*/ 2147483647 w 102"/>
              <a:gd name="T63" fmla="*/ 2147483647 h 101"/>
              <a:gd name="T64" fmla="*/ 2147483647 w 102"/>
              <a:gd name="T65" fmla="*/ 2147483647 h 101"/>
              <a:gd name="T66" fmla="*/ 2147483647 w 102"/>
              <a:gd name="T67" fmla="*/ 2147483647 h 101"/>
              <a:gd name="T68" fmla="*/ 2147483647 w 102"/>
              <a:gd name="T69" fmla="*/ 2147483647 h 101"/>
              <a:gd name="T70" fmla="*/ 2147483647 w 102"/>
              <a:gd name="T71" fmla="*/ 2147483647 h 101"/>
              <a:gd name="T72" fmla="*/ 2147483647 w 102"/>
              <a:gd name="T73" fmla="*/ 2147483647 h 101"/>
              <a:gd name="T74" fmla="*/ 2147483647 w 102"/>
              <a:gd name="T75" fmla="*/ 2147483647 h 101"/>
              <a:gd name="T76" fmla="*/ 2147483647 w 102"/>
              <a:gd name="T77" fmla="*/ 2147483647 h 101"/>
              <a:gd name="T78" fmla="*/ 2147483647 w 102"/>
              <a:gd name="T79" fmla="*/ 2147483647 h 101"/>
              <a:gd name="T80" fmla="*/ 2147483647 w 102"/>
              <a:gd name="T81" fmla="*/ 2147483647 h 10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2" h="101">
                <a:moveTo>
                  <a:pt x="51" y="0"/>
                </a:moveTo>
                <a:cubicBezTo>
                  <a:pt x="23" y="0"/>
                  <a:pt x="0" y="22"/>
                  <a:pt x="0" y="50"/>
                </a:cubicBezTo>
                <a:cubicBezTo>
                  <a:pt x="0" y="79"/>
                  <a:pt x="23" y="101"/>
                  <a:pt x="51" y="101"/>
                </a:cubicBezTo>
                <a:cubicBezTo>
                  <a:pt x="79" y="101"/>
                  <a:pt x="102" y="79"/>
                  <a:pt x="102" y="50"/>
                </a:cubicBezTo>
                <a:cubicBezTo>
                  <a:pt x="102" y="22"/>
                  <a:pt x="79" y="0"/>
                  <a:pt x="51" y="0"/>
                </a:cubicBezTo>
                <a:close/>
                <a:moveTo>
                  <a:pt x="51" y="88"/>
                </a:moveTo>
                <a:cubicBezTo>
                  <a:pt x="30" y="88"/>
                  <a:pt x="14" y="71"/>
                  <a:pt x="14" y="50"/>
                </a:cubicBezTo>
                <a:cubicBezTo>
                  <a:pt x="14" y="30"/>
                  <a:pt x="30" y="13"/>
                  <a:pt x="51" y="13"/>
                </a:cubicBezTo>
                <a:cubicBezTo>
                  <a:pt x="72" y="13"/>
                  <a:pt x="89" y="30"/>
                  <a:pt x="89" y="50"/>
                </a:cubicBezTo>
                <a:cubicBezTo>
                  <a:pt x="89" y="71"/>
                  <a:pt x="72" y="88"/>
                  <a:pt x="51" y="88"/>
                </a:cubicBezTo>
                <a:close/>
                <a:moveTo>
                  <a:pt x="59" y="47"/>
                </a:moveTo>
                <a:cubicBezTo>
                  <a:pt x="49" y="43"/>
                  <a:pt x="46" y="48"/>
                  <a:pt x="46" y="48"/>
                </a:cubicBezTo>
                <a:cubicBezTo>
                  <a:pt x="46" y="48"/>
                  <a:pt x="44" y="54"/>
                  <a:pt x="53" y="58"/>
                </a:cubicBezTo>
                <a:cubicBezTo>
                  <a:pt x="62" y="63"/>
                  <a:pt x="72" y="61"/>
                  <a:pt x="72" y="61"/>
                </a:cubicBezTo>
                <a:cubicBezTo>
                  <a:pt x="72" y="61"/>
                  <a:pt x="68" y="52"/>
                  <a:pt x="59" y="47"/>
                </a:cubicBezTo>
                <a:close/>
                <a:moveTo>
                  <a:pt x="50" y="23"/>
                </a:moveTo>
                <a:cubicBezTo>
                  <a:pt x="50" y="22"/>
                  <a:pt x="49" y="21"/>
                  <a:pt x="49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50" y="21"/>
                  <a:pt x="50" y="22"/>
                  <a:pt x="51" y="22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3"/>
                  <a:pt x="53" y="24"/>
                  <a:pt x="53" y="24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4"/>
                  <a:pt x="52" y="23"/>
                  <a:pt x="52" y="23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6"/>
                  <a:pt x="50" y="26"/>
                  <a:pt x="50" y="26"/>
                </a:cubicBezTo>
                <a:lnTo>
                  <a:pt x="50" y="23"/>
                </a:lnTo>
                <a:close/>
                <a:moveTo>
                  <a:pt x="50" y="76"/>
                </a:moveTo>
                <a:cubicBezTo>
                  <a:pt x="51" y="76"/>
                  <a:pt x="51" y="76"/>
                  <a:pt x="52" y="76"/>
                </a:cubicBezTo>
                <a:cubicBezTo>
                  <a:pt x="52" y="76"/>
                  <a:pt x="52" y="76"/>
                  <a:pt x="52" y="76"/>
                </a:cubicBezTo>
                <a:cubicBezTo>
                  <a:pt x="52" y="76"/>
                  <a:pt x="51" y="75"/>
                  <a:pt x="50" y="75"/>
                </a:cubicBezTo>
                <a:cubicBezTo>
                  <a:pt x="49" y="75"/>
                  <a:pt x="48" y="76"/>
                  <a:pt x="48" y="77"/>
                </a:cubicBezTo>
                <a:cubicBezTo>
                  <a:pt x="48" y="78"/>
                  <a:pt x="49" y="79"/>
                  <a:pt x="50" y="79"/>
                </a:cubicBezTo>
                <a:cubicBezTo>
                  <a:pt x="51" y="79"/>
                  <a:pt x="51" y="80"/>
                  <a:pt x="51" y="80"/>
                </a:cubicBezTo>
                <a:cubicBezTo>
                  <a:pt x="51" y="81"/>
                  <a:pt x="51" y="81"/>
                  <a:pt x="50" y="81"/>
                </a:cubicBezTo>
                <a:cubicBezTo>
                  <a:pt x="49" y="81"/>
                  <a:pt x="49" y="81"/>
                  <a:pt x="49" y="81"/>
                </a:cubicBezTo>
                <a:cubicBezTo>
                  <a:pt x="49" y="81"/>
                  <a:pt x="49" y="81"/>
                  <a:pt x="49" y="81"/>
                </a:cubicBezTo>
                <a:cubicBezTo>
                  <a:pt x="49" y="82"/>
                  <a:pt x="49" y="82"/>
                  <a:pt x="50" y="82"/>
                </a:cubicBezTo>
                <a:cubicBezTo>
                  <a:pt x="51" y="82"/>
                  <a:pt x="52" y="81"/>
                  <a:pt x="52" y="80"/>
                </a:cubicBezTo>
                <a:cubicBezTo>
                  <a:pt x="52" y="79"/>
                  <a:pt x="51" y="79"/>
                  <a:pt x="50" y="78"/>
                </a:cubicBezTo>
                <a:cubicBezTo>
                  <a:pt x="49" y="78"/>
                  <a:pt x="49" y="78"/>
                  <a:pt x="49" y="77"/>
                </a:cubicBezTo>
                <a:cubicBezTo>
                  <a:pt x="49" y="76"/>
                  <a:pt x="50" y="76"/>
                  <a:pt x="50" y="76"/>
                </a:cubicBezTo>
                <a:close/>
                <a:moveTo>
                  <a:pt x="20" y="47"/>
                </a:moveTo>
                <a:cubicBezTo>
                  <a:pt x="23" y="47"/>
                  <a:pt x="23" y="47"/>
                  <a:pt x="23" y="47"/>
                </a:cubicBezTo>
                <a:cubicBezTo>
                  <a:pt x="24" y="48"/>
                  <a:pt x="25" y="48"/>
                  <a:pt x="25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4" y="48"/>
                  <a:pt x="23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23" y="51"/>
                  <a:pt x="23" y="51"/>
                  <a:pt x="23" y="51"/>
                </a:cubicBezTo>
                <a:cubicBezTo>
                  <a:pt x="24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4" y="52"/>
                  <a:pt x="23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3"/>
                  <a:pt x="20" y="53"/>
                  <a:pt x="20" y="53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51"/>
                  <a:pt x="26" y="51"/>
                  <a:pt x="26" y="51"/>
                </a:cubicBezTo>
                <a:cubicBezTo>
                  <a:pt x="23" y="50"/>
                  <a:pt x="23" y="50"/>
                  <a:pt x="23" y="50"/>
                </a:cubicBezTo>
                <a:cubicBezTo>
                  <a:pt x="22" y="50"/>
                  <a:pt x="22" y="50"/>
                  <a:pt x="21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22" y="49"/>
                  <a:pt x="22" y="49"/>
                  <a:pt x="23" y="49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0" y="46"/>
                  <a:pt x="20" y="46"/>
                  <a:pt x="20" y="46"/>
                </a:cubicBezTo>
                <a:lnTo>
                  <a:pt x="20" y="47"/>
                </a:lnTo>
                <a:close/>
                <a:moveTo>
                  <a:pt x="76" y="50"/>
                </a:moveTo>
                <a:cubicBezTo>
                  <a:pt x="76" y="53"/>
                  <a:pt x="76" y="53"/>
                  <a:pt x="76" y="53"/>
                </a:cubicBezTo>
                <a:cubicBezTo>
                  <a:pt x="77" y="53"/>
                  <a:pt x="77" y="53"/>
                  <a:pt x="77" y="53"/>
                </a:cubicBezTo>
                <a:cubicBezTo>
                  <a:pt x="77" y="51"/>
                  <a:pt x="77" y="51"/>
                  <a:pt x="77" y="51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53"/>
                  <a:pt x="79" y="53"/>
                  <a:pt x="79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0" y="51"/>
                  <a:pt x="80" y="51"/>
                  <a:pt x="80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0"/>
                  <a:pt x="82" y="50"/>
                  <a:pt x="82" y="50"/>
                </a:cubicBezTo>
                <a:lnTo>
                  <a:pt x="76" y="50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7" name="Freeform 505">
            <a:extLst>
              <a:ext uri="{FF2B5EF4-FFF2-40B4-BE49-F238E27FC236}">
                <a16:creationId xmlns:a16="http://schemas.microsoft.com/office/drawing/2014/main" id="{6E600D0B-DE6F-48ED-800B-AE5443481CA4}"/>
              </a:ext>
            </a:extLst>
          </p:cNvPr>
          <p:cNvSpPr>
            <a:spLocks noEditPoints="1"/>
          </p:cNvSpPr>
          <p:nvPr/>
        </p:nvSpPr>
        <p:spPr bwMode="auto">
          <a:xfrm>
            <a:off x="10974388" y="2581275"/>
            <a:ext cx="395287" cy="530225"/>
          </a:xfrm>
          <a:custGeom>
            <a:avLst/>
            <a:gdLst>
              <a:gd name="T0" fmla="*/ 2147483647 w 65"/>
              <a:gd name="T1" fmla="*/ 0 h 87"/>
              <a:gd name="T2" fmla="*/ 0 w 65"/>
              <a:gd name="T3" fmla="*/ 2147483647 h 87"/>
              <a:gd name="T4" fmla="*/ 2147483647 w 65"/>
              <a:gd name="T5" fmla="*/ 2147483647 h 87"/>
              <a:gd name="T6" fmla="*/ 2147483647 w 65"/>
              <a:gd name="T7" fmla="*/ 2147483647 h 87"/>
              <a:gd name="T8" fmla="*/ 2147483647 w 65"/>
              <a:gd name="T9" fmla="*/ 2147483647 h 87"/>
              <a:gd name="T10" fmla="*/ 2147483647 w 65"/>
              <a:gd name="T11" fmla="*/ 2147483647 h 87"/>
              <a:gd name="T12" fmla="*/ 2147483647 w 65"/>
              <a:gd name="T13" fmla="*/ 2147483647 h 87"/>
              <a:gd name="T14" fmla="*/ 2147483647 w 65"/>
              <a:gd name="T15" fmla="*/ 2147483647 h 87"/>
              <a:gd name="T16" fmla="*/ 2147483647 w 65"/>
              <a:gd name="T17" fmla="*/ 2147483647 h 87"/>
              <a:gd name="T18" fmla="*/ 2147483647 w 65"/>
              <a:gd name="T19" fmla="*/ 0 h 87"/>
              <a:gd name="T20" fmla="*/ 2147483647 w 65"/>
              <a:gd name="T21" fmla="*/ 2147483647 h 87"/>
              <a:gd name="T22" fmla="*/ 2147483647 w 65"/>
              <a:gd name="T23" fmla="*/ 2147483647 h 87"/>
              <a:gd name="T24" fmla="*/ 2147483647 w 65"/>
              <a:gd name="T25" fmla="*/ 2147483647 h 87"/>
              <a:gd name="T26" fmla="*/ 2147483647 w 65"/>
              <a:gd name="T27" fmla="*/ 0 h 87"/>
              <a:gd name="T28" fmla="*/ 2147483647 w 65"/>
              <a:gd name="T29" fmla="*/ 0 h 87"/>
              <a:gd name="T30" fmla="*/ 2147483647 w 65"/>
              <a:gd name="T31" fmla="*/ 0 h 87"/>
              <a:gd name="T32" fmla="*/ 2147483647 w 65"/>
              <a:gd name="T33" fmla="*/ 2147483647 h 87"/>
              <a:gd name="T34" fmla="*/ 2147483647 w 65"/>
              <a:gd name="T35" fmla="*/ 2147483647 h 87"/>
              <a:gd name="T36" fmla="*/ 2147483647 w 65"/>
              <a:gd name="T37" fmla="*/ 2147483647 h 87"/>
              <a:gd name="T38" fmla="*/ 2147483647 w 65"/>
              <a:gd name="T39" fmla="*/ 2147483647 h 87"/>
              <a:gd name="T40" fmla="*/ 2147483647 w 65"/>
              <a:gd name="T41" fmla="*/ 2147483647 h 87"/>
              <a:gd name="T42" fmla="*/ 2147483647 w 65"/>
              <a:gd name="T43" fmla="*/ 2147483647 h 87"/>
              <a:gd name="T44" fmla="*/ 2147483647 w 65"/>
              <a:gd name="T45" fmla="*/ 2147483647 h 87"/>
              <a:gd name="T46" fmla="*/ 2147483647 w 65"/>
              <a:gd name="T47" fmla="*/ 2147483647 h 87"/>
              <a:gd name="T48" fmla="*/ 2147483647 w 65"/>
              <a:gd name="T49" fmla="*/ 2147483647 h 87"/>
              <a:gd name="T50" fmla="*/ 2147483647 w 65"/>
              <a:gd name="T51" fmla="*/ 2147483647 h 87"/>
              <a:gd name="T52" fmla="*/ 2147483647 w 65"/>
              <a:gd name="T53" fmla="*/ 2147483647 h 87"/>
              <a:gd name="T54" fmla="*/ 2147483647 w 65"/>
              <a:gd name="T55" fmla="*/ 2147483647 h 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5" h="87">
                <a:moveTo>
                  <a:pt x="13" y="0"/>
                </a:moveTo>
                <a:cubicBezTo>
                  <a:pt x="6" y="0"/>
                  <a:pt x="0" y="9"/>
                  <a:pt x="0" y="21"/>
                </a:cubicBezTo>
                <a:cubicBezTo>
                  <a:pt x="0" y="30"/>
                  <a:pt x="3" y="37"/>
                  <a:pt x="7" y="41"/>
                </a:cubicBezTo>
                <a:cubicBezTo>
                  <a:pt x="7" y="85"/>
                  <a:pt x="7" y="85"/>
                  <a:pt x="7" y="85"/>
                </a:cubicBezTo>
                <a:cubicBezTo>
                  <a:pt x="7" y="86"/>
                  <a:pt x="8" y="87"/>
                  <a:pt x="1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20" y="86"/>
                  <a:pt x="20" y="85"/>
                </a:cubicBezTo>
                <a:cubicBezTo>
                  <a:pt x="20" y="41"/>
                  <a:pt x="20" y="41"/>
                  <a:pt x="20" y="41"/>
                </a:cubicBezTo>
                <a:cubicBezTo>
                  <a:pt x="24" y="37"/>
                  <a:pt x="27" y="30"/>
                  <a:pt x="27" y="21"/>
                </a:cubicBezTo>
                <a:cubicBezTo>
                  <a:pt x="27" y="9"/>
                  <a:pt x="21" y="0"/>
                  <a:pt x="13" y="0"/>
                </a:cubicBezTo>
                <a:close/>
                <a:moveTo>
                  <a:pt x="59" y="3"/>
                </a:moveTo>
                <a:cubicBezTo>
                  <a:pt x="59" y="21"/>
                  <a:pt x="59" y="21"/>
                  <a:pt x="59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0"/>
                  <a:pt x="54" y="0"/>
                  <a:pt x="54" y="0"/>
                </a:cubicBezTo>
                <a:cubicBezTo>
                  <a:pt x="53" y="0"/>
                  <a:pt x="53" y="0"/>
                  <a:pt x="52" y="0"/>
                </a:cubicBezTo>
                <a:cubicBezTo>
                  <a:pt x="51" y="0"/>
                  <a:pt x="51" y="0"/>
                  <a:pt x="50" y="0"/>
                </a:cubicBezTo>
                <a:cubicBezTo>
                  <a:pt x="50" y="21"/>
                  <a:pt x="50" y="21"/>
                  <a:pt x="50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7"/>
                  <a:pt x="39" y="14"/>
                  <a:pt x="39" y="21"/>
                </a:cubicBezTo>
                <a:cubicBezTo>
                  <a:pt x="39" y="30"/>
                  <a:pt x="41" y="37"/>
                  <a:pt x="46" y="41"/>
                </a:cubicBezTo>
                <a:cubicBezTo>
                  <a:pt x="46" y="85"/>
                  <a:pt x="46" y="85"/>
                  <a:pt x="46" y="85"/>
                </a:cubicBezTo>
                <a:cubicBezTo>
                  <a:pt x="46" y="86"/>
                  <a:pt x="47" y="87"/>
                  <a:pt x="48" y="87"/>
                </a:cubicBezTo>
                <a:cubicBezTo>
                  <a:pt x="55" y="87"/>
                  <a:pt x="55" y="87"/>
                  <a:pt x="55" y="87"/>
                </a:cubicBezTo>
                <a:cubicBezTo>
                  <a:pt x="57" y="87"/>
                  <a:pt x="58" y="86"/>
                  <a:pt x="58" y="85"/>
                </a:cubicBezTo>
                <a:cubicBezTo>
                  <a:pt x="58" y="41"/>
                  <a:pt x="58" y="41"/>
                  <a:pt x="58" y="41"/>
                </a:cubicBezTo>
                <a:cubicBezTo>
                  <a:pt x="62" y="37"/>
                  <a:pt x="65" y="30"/>
                  <a:pt x="65" y="21"/>
                </a:cubicBezTo>
                <a:cubicBezTo>
                  <a:pt x="65" y="14"/>
                  <a:pt x="63" y="7"/>
                  <a:pt x="59" y="3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8" name="Freeform 541">
            <a:extLst>
              <a:ext uri="{FF2B5EF4-FFF2-40B4-BE49-F238E27FC236}">
                <a16:creationId xmlns:a16="http://schemas.microsoft.com/office/drawing/2014/main" id="{38FD3169-7735-47A8-97C5-153027306098}"/>
              </a:ext>
            </a:extLst>
          </p:cNvPr>
          <p:cNvSpPr>
            <a:spLocks noEditPoints="1"/>
          </p:cNvSpPr>
          <p:nvPr/>
        </p:nvSpPr>
        <p:spPr bwMode="auto">
          <a:xfrm>
            <a:off x="10799763" y="3390900"/>
            <a:ext cx="569912" cy="693738"/>
          </a:xfrm>
          <a:custGeom>
            <a:avLst/>
            <a:gdLst>
              <a:gd name="T0" fmla="*/ 2147483647 w 94"/>
              <a:gd name="T1" fmla="*/ 2147483647 h 114"/>
              <a:gd name="T2" fmla="*/ 2147483647 w 94"/>
              <a:gd name="T3" fmla="*/ 2147483647 h 114"/>
              <a:gd name="T4" fmla="*/ 2147483647 w 94"/>
              <a:gd name="T5" fmla="*/ 2147483647 h 114"/>
              <a:gd name="T6" fmla="*/ 2147483647 w 94"/>
              <a:gd name="T7" fmla="*/ 2147483647 h 114"/>
              <a:gd name="T8" fmla="*/ 2147483647 w 94"/>
              <a:gd name="T9" fmla="*/ 2147483647 h 114"/>
              <a:gd name="T10" fmla="*/ 2147483647 w 94"/>
              <a:gd name="T11" fmla="*/ 2147483647 h 114"/>
              <a:gd name="T12" fmla="*/ 2147483647 w 94"/>
              <a:gd name="T13" fmla="*/ 2147483647 h 114"/>
              <a:gd name="T14" fmla="*/ 2147483647 w 94"/>
              <a:gd name="T15" fmla="*/ 2147483647 h 114"/>
              <a:gd name="T16" fmla="*/ 2147483647 w 94"/>
              <a:gd name="T17" fmla="*/ 2147483647 h 114"/>
              <a:gd name="T18" fmla="*/ 2147483647 w 94"/>
              <a:gd name="T19" fmla="*/ 2147483647 h 114"/>
              <a:gd name="T20" fmla="*/ 2147483647 w 94"/>
              <a:gd name="T21" fmla="*/ 2147483647 h 114"/>
              <a:gd name="T22" fmla="*/ 2147483647 w 94"/>
              <a:gd name="T23" fmla="*/ 2147483647 h 114"/>
              <a:gd name="T24" fmla="*/ 2147483647 w 94"/>
              <a:gd name="T25" fmla="*/ 2147483647 h 114"/>
              <a:gd name="T26" fmla="*/ 2147483647 w 94"/>
              <a:gd name="T27" fmla="*/ 2147483647 h 114"/>
              <a:gd name="T28" fmla="*/ 2147483647 w 94"/>
              <a:gd name="T29" fmla="*/ 2147483647 h 114"/>
              <a:gd name="T30" fmla="*/ 2147483647 w 94"/>
              <a:gd name="T31" fmla="*/ 2147483647 h 114"/>
              <a:gd name="T32" fmla="*/ 2147483647 w 94"/>
              <a:gd name="T33" fmla="*/ 2147483647 h 114"/>
              <a:gd name="T34" fmla="*/ 2147483647 w 94"/>
              <a:gd name="T35" fmla="*/ 2147483647 h 114"/>
              <a:gd name="T36" fmla="*/ 2147483647 w 94"/>
              <a:gd name="T37" fmla="*/ 2147483647 h 114"/>
              <a:gd name="T38" fmla="*/ 2147483647 w 94"/>
              <a:gd name="T39" fmla="*/ 2147483647 h 114"/>
              <a:gd name="T40" fmla="*/ 2147483647 w 94"/>
              <a:gd name="T41" fmla="*/ 2147483647 h 114"/>
              <a:gd name="T42" fmla="*/ 2147483647 w 94"/>
              <a:gd name="T43" fmla="*/ 2147483647 h 114"/>
              <a:gd name="T44" fmla="*/ 2147483647 w 94"/>
              <a:gd name="T45" fmla="*/ 2147483647 h 114"/>
              <a:gd name="T46" fmla="*/ 2147483647 w 94"/>
              <a:gd name="T47" fmla="*/ 2147483647 h 114"/>
              <a:gd name="T48" fmla="*/ 2147483647 w 94"/>
              <a:gd name="T49" fmla="*/ 2147483647 h 114"/>
              <a:gd name="T50" fmla="*/ 2147483647 w 94"/>
              <a:gd name="T51" fmla="*/ 2147483647 h 114"/>
              <a:gd name="T52" fmla="*/ 2147483647 w 94"/>
              <a:gd name="T53" fmla="*/ 2147483647 h 114"/>
              <a:gd name="T54" fmla="*/ 2147483647 w 94"/>
              <a:gd name="T55" fmla="*/ 2147483647 h 114"/>
              <a:gd name="T56" fmla="*/ 2147483647 w 94"/>
              <a:gd name="T57" fmla="*/ 2147483647 h 114"/>
              <a:gd name="T58" fmla="*/ 2147483647 w 94"/>
              <a:gd name="T59" fmla="*/ 2147483647 h 114"/>
              <a:gd name="T60" fmla="*/ 2147483647 w 94"/>
              <a:gd name="T61" fmla="*/ 2147483647 h 114"/>
              <a:gd name="T62" fmla="*/ 2147483647 w 94"/>
              <a:gd name="T63" fmla="*/ 2147483647 h 114"/>
              <a:gd name="T64" fmla="*/ 2147483647 w 94"/>
              <a:gd name="T65" fmla="*/ 2147483647 h 114"/>
              <a:gd name="T66" fmla="*/ 2147483647 w 94"/>
              <a:gd name="T67" fmla="*/ 2147483647 h 114"/>
              <a:gd name="T68" fmla="*/ 2147483647 w 94"/>
              <a:gd name="T69" fmla="*/ 2147483647 h 114"/>
              <a:gd name="T70" fmla="*/ 2147483647 w 94"/>
              <a:gd name="T71" fmla="*/ 2147483647 h 11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94" h="114">
                <a:moveTo>
                  <a:pt x="75" y="54"/>
                </a:moveTo>
                <a:cubicBezTo>
                  <a:pt x="75" y="54"/>
                  <a:pt x="68" y="33"/>
                  <a:pt x="56" y="48"/>
                </a:cubicBezTo>
                <a:cubicBezTo>
                  <a:pt x="48" y="56"/>
                  <a:pt x="36" y="70"/>
                  <a:pt x="28" y="80"/>
                </a:cubicBezTo>
                <a:cubicBezTo>
                  <a:pt x="27" y="79"/>
                  <a:pt x="27" y="78"/>
                  <a:pt x="27" y="77"/>
                </a:cubicBezTo>
                <a:cubicBezTo>
                  <a:pt x="27" y="75"/>
                  <a:pt x="35" y="38"/>
                  <a:pt x="38" y="19"/>
                </a:cubicBezTo>
                <a:cubicBezTo>
                  <a:pt x="41" y="0"/>
                  <a:pt x="21" y="8"/>
                  <a:pt x="21" y="8"/>
                </a:cubicBezTo>
                <a:cubicBezTo>
                  <a:pt x="21" y="8"/>
                  <a:pt x="0" y="0"/>
                  <a:pt x="3" y="19"/>
                </a:cubicBezTo>
                <a:cubicBezTo>
                  <a:pt x="6" y="38"/>
                  <a:pt x="14" y="75"/>
                  <a:pt x="14" y="77"/>
                </a:cubicBezTo>
                <a:cubicBezTo>
                  <a:pt x="14" y="79"/>
                  <a:pt x="10" y="90"/>
                  <a:pt x="12" y="92"/>
                </a:cubicBezTo>
                <a:cubicBezTo>
                  <a:pt x="13" y="93"/>
                  <a:pt x="14" y="94"/>
                  <a:pt x="15" y="94"/>
                </a:cubicBezTo>
                <a:cubicBezTo>
                  <a:pt x="11" y="96"/>
                  <a:pt x="4" y="98"/>
                  <a:pt x="4" y="100"/>
                </a:cubicBezTo>
                <a:cubicBezTo>
                  <a:pt x="4" y="103"/>
                  <a:pt x="5" y="104"/>
                  <a:pt x="8" y="109"/>
                </a:cubicBezTo>
                <a:cubicBezTo>
                  <a:pt x="11" y="113"/>
                  <a:pt x="12" y="114"/>
                  <a:pt x="15" y="114"/>
                </a:cubicBezTo>
                <a:cubicBezTo>
                  <a:pt x="18" y="114"/>
                  <a:pt x="24" y="104"/>
                  <a:pt x="25" y="103"/>
                </a:cubicBezTo>
                <a:cubicBezTo>
                  <a:pt x="27" y="102"/>
                  <a:pt x="60" y="84"/>
                  <a:pt x="77" y="75"/>
                </a:cubicBezTo>
                <a:cubicBezTo>
                  <a:pt x="94" y="66"/>
                  <a:pt x="75" y="54"/>
                  <a:pt x="75" y="54"/>
                </a:cubicBezTo>
                <a:close/>
                <a:moveTo>
                  <a:pt x="37" y="78"/>
                </a:moveTo>
                <a:cubicBezTo>
                  <a:pt x="61" y="53"/>
                  <a:pt x="61" y="53"/>
                  <a:pt x="61" y="53"/>
                </a:cubicBezTo>
                <a:cubicBezTo>
                  <a:pt x="61" y="52"/>
                  <a:pt x="62" y="52"/>
                  <a:pt x="62" y="53"/>
                </a:cubicBezTo>
                <a:cubicBezTo>
                  <a:pt x="62" y="53"/>
                  <a:pt x="63" y="54"/>
                  <a:pt x="62" y="54"/>
                </a:cubicBezTo>
                <a:cubicBezTo>
                  <a:pt x="38" y="79"/>
                  <a:pt x="38" y="79"/>
                  <a:pt x="38" y="79"/>
                </a:cubicBezTo>
                <a:cubicBezTo>
                  <a:pt x="38" y="80"/>
                  <a:pt x="37" y="80"/>
                  <a:pt x="37" y="79"/>
                </a:cubicBezTo>
                <a:cubicBezTo>
                  <a:pt x="37" y="79"/>
                  <a:pt x="37" y="79"/>
                  <a:pt x="37" y="79"/>
                </a:cubicBezTo>
                <a:cubicBezTo>
                  <a:pt x="36" y="79"/>
                  <a:pt x="36" y="78"/>
                  <a:pt x="37" y="78"/>
                </a:cubicBezTo>
                <a:close/>
                <a:moveTo>
                  <a:pt x="29" y="18"/>
                </a:moveTo>
                <a:cubicBezTo>
                  <a:pt x="29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3"/>
                  <a:pt x="26" y="53"/>
                  <a:pt x="25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3"/>
                  <a:pt x="24" y="53"/>
                  <a:pt x="24" y="52"/>
                </a:cubicBezTo>
                <a:lnTo>
                  <a:pt x="29" y="18"/>
                </a:lnTo>
                <a:close/>
                <a:moveTo>
                  <a:pt x="20" y="14"/>
                </a:moveTo>
                <a:cubicBezTo>
                  <a:pt x="20" y="14"/>
                  <a:pt x="20" y="13"/>
                  <a:pt x="21" y="13"/>
                </a:cubicBezTo>
                <a:cubicBezTo>
                  <a:pt x="21" y="13"/>
                  <a:pt x="21" y="14"/>
                  <a:pt x="21" y="14"/>
                </a:cubicBezTo>
                <a:cubicBezTo>
                  <a:pt x="21" y="59"/>
                  <a:pt x="21" y="59"/>
                  <a:pt x="21" y="59"/>
                </a:cubicBezTo>
                <a:cubicBezTo>
                  <a:pt x="21" y="59"/>
                  <a:pt x="21" y="60"/>
                  <a:pt x="21" y="60"/>
                </a:cubicBezTo>
                <a:cubicBezTo>
                  <a:pt x="20" y="60"/>
                  <a:pt x="20" y="59"/>
                  <a:pt x="20" y="59"/>
                </a:cubicBezTo>
                <a:lnTo>
                  <a:pt x="20" y="14"/>
                </a:lnTo>
                <a:close/>
                <a:moveTo>
                  <a:pt x="10" y="18"/>
                </a:moveTo>
                <a:cubicBezTo>
                  <a:pt x="10" y="17"/>
                  <a:pt x="10" y="17"/>
                  <a:pt x="11" y="17"/>
                </a:cubicBezTo>
                <a:cubicBezTo>
                  <a:pt x="11" y="17"/>
                  <a:pt x="12" y="17"/>
                  <a:pt x="12" y="18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3"/>
                  <a:pt x="16" y="53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5" y="53"/>
                  <a:pt x="15" y="53"/>
                  <a:pt x="15" y="53"/>
                </a:cubicBezTo>
                <a:lnTo>
                  <a:pt x="10" y="18"/>
                </a:lnTo>
                <a:close/>
                <a:moveTo>
                  <a:pt x="22" y="104"/>
                </a:moveTo>
                <a:cubicBezTo>
                  <a:pt x="21" y="105"/>
                  <a:pt x="17" y="113"/>
                  <a:pt x="15" y="112"/>
                </a:cubicBezTo>
                <a:cubicBezTo>
                  <a:pt x="13" y="112"/>
                  <a:pt x="12" y="111"/>
                  <a:pt x="9" y="108"/>
                </a:cubicBezTo>
                <a:cubicBezTo>
                  <a:pt x="6" y="104"/>
                  <a:pt x="6" y="103"/>
                  <a:pt x="6" y="101"/>
                </a:cubicBezTo>
                <a:cubicBezTo>
                  <a:pt x="6" y="99"/>
                  <a:pt x="14" y="96"/>
                  <a:pt x="15" y="96"/>
                </a:cubicBezTo>
                <a:cubicBezTo>
                  <a:pt x="16" y="94"/>
                  <a:pt x="18" y="93"/>
                  <a:pt x="19" y="93"/>
                </a:cubicBezTo>
                <a:cubicBezTo>
                  <a:pt x="16" y="93"/>
                  <a:pt x="14" y="92"/>
                  <a:pt x="13" y="91"/>
                </a:cubicBezTo>
                <a:cubicBezTo>
                  <a:pt x="11" y="90"/>
                  <a:pt x="15" y="82"/>
                  <a:pt x="15" y="80"/>
                </a:cubicBezTo>
                <a:cubicBezTo>
                  <a:pt x="15" y="60"/>
                  <a:pt x="26" y="60"/>
                  <a:pt x="26" y="80"/>
                </a:cubicBezTo>
                <a:cubicBezTo>
                  <a:pt x="26" y="81"/>
                  <a:pt x="28" y="87"/>
                  <a:pt x="28" y="89"/>
                </a:cubicBezTo>
                <a:cubicBezTo>
                  <a:pt x="33" y="90"/>
                  <a:pt x="32" y="96"/>
                  <a:pt x="22" y="104"/>
                </a:cubicBezTo>
                <a:close/>
                <a:moveTo>
                  <a:pt x="35" y="87"/>
                </a:moveTo>
                <a:cubicBezTo>
                  <a:pt x="34" y="87"/>
                  <a:pt x="34" y="86"/>
                  <a:pt x="35" y="86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7"/>
                  <a:pt x="71" y="57"/>
                  <a:pt x="71" y="58"/>
                </a:cubicBezTo>
                <a:cubicBezTo>
                  <a:pt x="71" y="58"/>
                  <a:pt x="71" y="59"/>
                  <a:pt x="71" y="59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8"/>
                  <a:pt x="35" y="87"/>
                  <a:pt x="35" y="87"/>
                </a:cubicBezTo>
                <a:close/>
                <a:moveTo>
                  <a:pt x="74" y="69"/>
                </a:moveTo>
                <a:cubicBezTo>
                  <a:pt x="44" y="87"/>
                  <a:pt x="44" y="87"/>
                  <a:pt x="44" y="87"/>
                </a:cubicBezTo>
                <a:cubicBezTo>
                  <a:pt x="44" y="87"/>
                  <a:pt x="43" y="87"/>
                  <a:pt x="43" y="87"/>
                </a:cubicBezTo>
                <a:cubicBezTo>
                  <a:pt x="43" y="87"/>
                  <a:pt x="43" y="87"/>
                  <a:pt x="43" y="87"/>
                </a:cubicBezTo>
                <a:cubicBezTo>
                  <a:pt x="42" y="86"/>
                  <a:pt x="43" y="86"/>
                  <a:pt x="43" y="85"/>
                </a:cubicBez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4" y="67"/>
                  <a:pt x="74" y="67"/>
                </a:cubicBezTo>
                <a:cubicBezTo>
                  <a:pt x="74" y="68"/>
                  <a:pt x="74" y="69"/>
                  <a:pt x="74" y="69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49" name="Freeform 542">
            <a:extLst>
              <a:ext uri="{FF2B5EF4-FFF2-40B4-BE49-F238E27FC236}">
                <a16:creationId xmlns:a16="http://schemas.microsoft.com/office/drawing/2014/main" id="{1A2F06E0-7659-40B0-A0A1-33B250ACCC7E}"/>
              </a:ext>
            </a:extLst>
          </p:cNvPr>
          <p:cNvSpPr>
            <a:spLocks noEditPoints="1"/>
          </p:cNvSpPr>
          <p:nvPr/>
        </p:nvSpPr>
        <p:spPr bwMode="auto">
          <a:xfrm>
            <a:off x="9582150" y="3557588"/>
            <a:ext cx="695325" cy="446087"/>
          </a:xfrm>
          <a:custGeom>
            <a:avLst/>
            <a:gdLst>
              <a:gd name="T0" fmla="*/ 2147483647 w 114"/>
              <a:gd name="T1" fmla="*/ 0 h 73"/>
              <a:gd name="T2" fmla="*/ 2147483647 w 114"/>
              <a:gd name="T3" fmla="*/ 2147483647 h 73"/>
              <a:gd name="T4" fmla="*/ 2147483647 w 114"/>
              <a:gd name="T5" fmla="*/ 2147483647 h 73"/>
              <a:gd name="T6" fmla="*/ 2147483647 w 114"/>
              <a:gd name="T7" fmla="*/ 2147483647 h 73"/>
              <a:gd name="T8" fmla="*/ 2147483647 w 114"/>
              <a:gd name="T9" fmla="*/ 2147483647 h 73"/>
              <a:gd name="T10" fmla="*/ 2147483647 w 114"/>
              <a:gd name="T11" fmla="*/ 2147483647 h 73"/>
              <a:gd name="T12" fmla="*/ 2147483647 w 114"/>
              <a:gd name="T13" fmla="*/ 2147483647 h 73"/>
              <a:gd name="T14" fmla="*/ 2147483647 w 114"/>
              <a:gd name="T15" fmla="*/ 2147483647 h 73"/>
              <a:gd name="T16" fmla="*/ 2147483647 w 114"/>
              <a:gd name="T17" fmla="*/ 2147483647 h 73"/>
              <a:gd name="T18" fmla="*/ 2147483647 w 114"/>
              <a:gd name="T19" fmla="*/ 2147483647 h 73"/>
              <a:gd name="T20" fmla="*/ 2147483647 w 114"/>
              <a:gd name="T21" fmla="*/ 2147483647 h 73"/>
              <a:gd name="T22" fmla="*/ 2147483647 w 114"/>
              <a:gd name="T23" fmla="*/ 2147483647 h 73"/>
              <a:gd name="T24" fmla="*/ 2147483647 w 114"/>
              <a:gd name="T25" fmla="*/ 2147483647 h 73"/>
              <a:gd name="T26" fmla="*/ 2147483647 w 114"/>
              <a:gd name="T27" fmla="*/ 2147483647 h 73"/>
              <a:gd name="T28" fmla="*/ 2147483647 w 114"/>
              <a:gd name="T29" fmla="*/ 2147483647 h 73"/>
              <a:gd name="T30" fmla="*/ 2147483647 w 114"/>
              <a:gd name="T31" fmla="*/ 2147483647 h 73"/>
              <a:gd name="T32" fmla="*/ 2147483647 w 114"/>
              <a:gd name="T33" fmla="*/ 2147483647 h 73"/>
              <a:gd name="T34" fmla="*/ 2147483647 w 114"/>
              <a:gd name="T35" fmla="*/ 2147483647 h 73"/>
              <a:gd name="T36" fmla="*/ 2147483647 w 114"/>
              <a:gd name="T37" fmla="*/ 0 h 73"/>
              <a:gd name="T38" fmla="*/ 2147483647 w 114"/>
              <a:gd name="T39" fmla="*/ 2147483647 h 73"/>
              <a:gd name="T40" fmla="*/ 0 w 114"/>
              <a:gd name="T41" fmla="*/ 2147483647 h 73"/>
              <a:gd name="T42" fmla="*/ 0 w 114"/>
              <a:gd name="T43" fmla="*/ 2147483647 h 73"/>
              <a:gd name="T44" fmla="*/ 2147483647 w 114"/>
              <a:gd name="T45" fmla="*/ 2147483647 h 73"/>
              <a:gd name="T46" fmla="*/ 2147483647 w 114"/>
              <a:gd name="T47" fmla="*/ 2147483647 h 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4" h="73">
                <a:moveTo>
                  <a:pt x="96" y="0"/>
                </a:moveTo>
                <a:cubicBezTo>
                  <a:pt x="85" y="0"/>
                  <a:pt x="77" y="9"/>
                  <a:pt x="77" y="19"/>
                </a:cubicBezTo>
                <a:cubicBezTo>
                  <a:pt x="77" y="39"/>
                  <a:pt x="77" y="39"/>
                  <a:pt x="7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5"/>
                  <a:pt x="72" y="67"/>
                  <a:pt x="69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17" y="67"/>
                  <a:pt x="14" y="65"/>
                  <a:pt x="14" y="62"/>
                </a:cubicBezTo>
                <a:cubicBezTo>
                  <a:pt x="14" y="39"/>
                  <a:pt x="14" y="39"/>
                  <a:pt x="14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6" y="73"/>
                  <a:pt x="6" y="73"/>
                  <a:pt x="6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12"/>
                  <a:pt x="88" y="6"/>
                  <a:pt x="96" y="6"/>
                </a:cubicBezTo>
                <a:cubicBezTo>
                  <a:pt x="103" y="6"/>
                  <a:pt x="109" y="12"/>
                  <a:pt x="109" y="19"/>
                </a:cubicBezTo>
                <a:cubicBezTo>
                  <a:pt x="114" y="19"/>
                  <a:pt x="114" y="19"/>
                  <a:pt x="114" y="19"/>
                </a:cubicBezTo>
                <a:cubicBezTo>
                  <a:pt x="114" y="9"/>
                  <a:pt x="106" y="0"/>
                  <a:pt x="96" y="0"/>
                </a:cubicBezTo>
                <a:close/>
                <a:moveTo>
                  <a:pt x="15" y="29"/>
                </a:moveTo>
                <a:cubicBezTo>
                  <a:pt x="0" y="29"/>
                  <a:pt x="0" y="29"/>
                  <a:pt x="0" y="29"/>
                </a:cubicBezTo>
                <a:cubicBezTo>
                  <a:pt x="0" y="37"/>
                  <a:pt x="0" y="37"/>
                  <a:pt x="0" y="37"/>
                </a:cubicBezTo>
                <a:cubicBezTo>
                  <a:pt x="15" y="37"/>
                  <a:pt x="15" y="37"/>
                  <a:pt x="15" y="37"/>
                </a:cubicBezTo>
                <a:lnTo>
                  <a:pt x="15" y="29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50" name="Freeform 506">
            <a:extLst>
              <a:ext uri="{FF2B5EF4-FFF2-40B4-BE49-F238E27FC236}">
                <a16:creationId xmlns:a16="http://schemas.microsoft.com/office/drawing/2014/main" id="{D36B847C-80A2-41E9-AC3B-2CB48F336629}"/>
              </a:ext>
            </a:extLst>
          </p:cNvPr>
          <p:cNvSpPr>
            <a:spLocks/>
          </p:cNvSpPr>
          <p:nvPr/>
        </p:nvSpPr>
        <p:spPr bwMode="auto">
          <a:xfrm>
            <a:off x="11028363" y="5006975"/>
            <a:ext cx="341312" cy="588963"/>
          </a:xfrm>
          <a:custGeom>
            <a:avLst/>
            <a:gdLst>
              <a:gd name="T0" fmla="*/ 2147483647 w 56"/>
              <a:gd name="T1" fmla="*/ 2147483647 h 97"/>
              <a:gd name="T2" fmla="*/ 2147483647 w 56"/>
              <a:gd name="T3" fmla="*/ 2147483647 h 97"/>
              <a:gd name="T4" fmla="*/ 2147483647 w 56"/>
              <a:gd name="T5" fmla="*/ 2147483647 h 97"/>
              <a:gd name="T6" fmla="*/ 2147483647 w 56"/>
              <a:gd name="T7" fmla="*/ 2147483647 h 97"/>
              <a:gd name="T8" fmla="*/ 2147483647 w 56"/>
              <a:gd name="T9" fmla="*/ 2147483647 h 97"/>
              <a:gd name="T10" fmla="*/ 2147483647 w 56"/>
              <a:gd name="T11" fmla="*/ 2147483647 h 97"/>
              <a:gd name="T12" fmla="*/ 2147483647 w 56"/>
              <a:gd name="T13" fmla="*/ 2147483647 h 97"/>
              <a:gd name="T14" fmla="*/ 2147483647 w 56"/>
              <a:gd name="T15" fmla="*/ 2147483647 h 97"/>
              <a:gd name="T16" fmla="*/ 2147483647 w 56"/>
              <a:gd name="T17" fmla="*/ 2147483647 h 97"/>
              <a:gd name="T18" fmla="*/ 2147483647 w 56"/>
              <a:gd name="T19" fmla="*/ 0 h 97"/>
              <a:gd name="T20" fmla="*/ 2147483647 w 56"/>
              <a:gd name="T21" fmla="*/ 0 h 97"/>
              <a:gd name="T22" fmla="*/ 2147483647 w 56"/>
              <a:gd name="T23" fmla="*/ 2147483647 h 97"/>
              <a:gd name="T24" fmla="*/ 2147483647 w 56"/>
              <a:gd name="T25" fmla="*/ 2147483647 h 97"/>
              <a:gd name="T26" fmla="*/ 2147483647 w 56"/>
              <a:gd name="T27" fmla="*/ 2147483647 h 97"/>
              <a:gd name="T28" fmla="*/ 2147483647 w 56"/>
              <a:gd name="T29" fmla="*/ 2147483647 h 97"/>
              <a:gd name="T30" fmla="*/ 2147483647 w 56"/>
              <a:gd name="T31" fmla="*/ 2147483647 h 97"/>
              <a:gd name="T32" fmla="*/ 2147483647 w 56"/>
              <a:gd name="T33" fmla="*/ 2147483647 h 97"/>
              <a:gd name="T34" fmla="*/ 2147483647 w 56"/>
              <a:gd name="T35" fmla="*/ 2147483647 h 97"/>
              <a:gd name="T36" fmla="*/ 2147483647 w 56"/>
              <a:gd name="T37" fmla="*/ 2147483647 h 97"/>
              <a:gd name="T38" fmla="*/ 2147483647 w 56"/>
              <a:gd name="T39" fmla="*/ 2147483647 h 97"/>
              <a:gd name="T40" fmla="*/ 2147483647 w 56"/>
              <a:gd name="T41" fmla="*/ 2147483647 h 97"/>
              <a:gd name="T42" fmla="*/ 2147483647 w 56"/>
              <a:gd name="T43" fmla="*/ 2147483647 h 97"/>
              <a:gd name="T44" fmla="*/ 2147483647 w 56"/>
              <a:gd name="T45" fmla="*/ 2147483647 h 97"/>
              <a:gd name="T46" fmla="*/ 2147483647 w 56"/>
              <a:gd name="T47" fmla="*/ 2147483647 h 97"/>
              <a:gd name="T48" fmla="*/ 2147483647 w 56"/>
              <a:gd name="T49" fmla="*/ 2147483647 h 9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6" h="97">
                <a:moveTo>
                  <a:pt x="47" y="35"/>
                </a:moveTo>
                <a:cubicBezTo>
                  <a:pt x="49" y="37"/>
                  <a:pt x="56" y="41"/>
                  <a:pt x="55" y="40"/>
                </a:cubicBezTo>
                <a:cubicBezTo>
                  <a:pt x="56" y="36"/>
                  <a:pt x="56" y="30"/>
                  <a:pt x="51" y="27"/>
                </a:cubicBezTo>
                <a:cubicBezTo>
                  <a:pt x="44" y="21"/>
                  <a:pt x="36" y="29"/>
                  <a:pt x="36" y="29"/>
                </a:cubicBezTo>
                <a:cubicBezTo>
                  <a:pt x="39" y="31"/>
                  <a:pt x="39" y="31"/>
                  <a:pt x="39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17"/>
                  <a:pt x="14" y="17"/>
                  <a:pt x="14" y="17"/>
                </a:cubicBezTo>
                <a:cubicBezTo>
                  <a:pt x="16" y="12"/>
                  <a:pt x="20" y="11"/>
                  <a:pt x="24" y="14"/>
                </a:cubicBezTo>
                <a:cubicBezTo>
                  <a:pt x="22" y="8"/>
                  <a:pt x="16" y="5"/>
                  <a:pt x="11" y="6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6"/>
                  <a:pt x="9" y="6"/>
                  <a:pt x="9" y="6"/>
                </a:cubicBezTo>
                <a:cubicBezTo>
                  <a:pt x="3" y="8"/>
                  <a:pt x="0" y="15"/>
                  <a:pt x="2" y="21"/>
                </a:cubicBezTo>
                <a:cubicBezTo>
                  <a:pt x="4" y="16"/>
                  <a:pt x="8" y="14"/>
                  <a:pt x="12" y="17"/>
                </a:cubicBezTo>
                <a:cubicBezTo>
                  <a:pt x="16" y="31"/>
                  <a:pt x="16" y="31"/>
                  <a:pt x="16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5" y="67"/>
                  <a:pt x="25" y="67"/>
                  <a:pt x="25" y="67"/>
                </a:cubicBezTo>
                <a:cubicBezTo>
                  <a:pt x="25" y="95"/>
                  <a:pt x="25" y="95"/>
                  <a:pt x="25" y="95"/>
                </a:cubicBezTo>
                <a:cubicBezTo>
                  <a:pt x="17" y="95"/>
                  <a:pt x="17" y="95"/>
                  <a:pt x="17" y="95"/>
                </a:cubicBezTo>
                <a:cubicBezTo>
                  <a:pt x="17" y="97"/>
                  <a:pt x="17" y="97"/>
                  <a:pt x="17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5"/>
                  <a:pt x="36" y="95"/>
                  <a:pt x="36" y="95"/>
                </a:cubicBezTo>
                <a:cubicBezTo>
                  <a:pt x="28" y="95"/>
                  <a:pt x="28" y="95"/>
                  <a:pt x="28" y="95"/>
                </a:cubicBezTo>
                <a:cubicBezTo>
                  <a:pt x="28" y="67"/>
                  <a:pt x="28" y="67"/>
                  <a:pt x="28" y="67"/>
                </a:cubicBezTo>
                <a:lnTo>
                  <a:pt x="47" y="35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51" name="Freeform 512">
            <a:extLst>
              <a:ext uri="{FF2B5EF4-FFF2-40B4-BE49-F238E27FC236}">
                <a16:creationId xmlns:a16="http://schemas.microsoft.com/office/drawing/2014/main" id="{99CFEEB3-798B-42C0-BE0D-274E1D455625}"/>
              </a:ext>
            </a:extLst>
          </p:cNvPr>
          <p:cNvSpPr>
            <a:spLocks noEditPoints="1"/>
          </p:cNvSpPr>
          <p:nvPr/>
        </p:nvSpPr>
        <p:spPr bwMode="auto">
          <a:xfrm>
            <a:off x="9918700" y="5153025"/>
            <a:ext cx="592138" cy="382588"/>
          </a:xfrm>
          <a:custGeom>
            <a:avLst/>
            <a:gdLst>
              <a:gd name="T0" fmla="*/ 2147483647 w 97"/>
              <a:gd name="T1" fmla="*/ 2147483647 h 63"/>
              <a:gd name="T2" fmla="*/ 2147483647 w 97"/>
              <a:gd name="T3" fmla="*/ 2147483647 h 63"/>
              <a:gd name="T4" fmla="*/ 2147483647 w 97"/>
              <a:gd name="T5" fmla="*/ 2147483647 h 63"/>
              <a:gd name="T6" fmla="*/ 2147483647 w 97"/>
              <a:gd name="T7" fmla="*/ 0 h 63"/>
              <a:gd name="T8" fmla="*/ 2147483647 w 97"/>
              <a:gd name="T9" fmla="*/ 0 h 63"/>
              <a:gd name="T10" fmla="*/ 2147483647 w 97"/>
              <a:gd name="T11" fmla="*/ 2147483647 h 63"/>
              <a:gd name="T12" fmla="*/ 2147483647 w 97"/>
              <a:gd name="T13" fmla="*/ 2147483647 h 63"/>
              <a:gd name="T14" fmla="*/ 2147483647 w 97"/>
              <a:gd name="T15" fmla="*/ 2147483647 h 63"/>
              <a:gd name="T16" fmla="*/ 0 w 97"/>
              <a:gd name="T17" fmla="*/ 2147483647 h 63"/>
              <a:gd name="T18" fmla="*/ 0 w 97"/>
              <a:gd name="T19" fmla="*/ 2147483647 h 63"/>
              <a:gd name="T20" fmla="*/ 2147483647 w 97"/>
              <a:gd name="T21" fmla="*/ 2147483647 h 63"/>
              <a:gd name="T22" fmla="*/ 2147483647 w 97"/>
              <a:gd name="T23" fmla="*/ 2147483647 h 63"/>
              <a:gd name="T24" fmla="*/ 2147483647 w 97"/>
              <a:gd name="T25" fmla="*/ 2147483647 h 63"/>
              <a:gd name="T26" fmla="*/ 2147483647 w 97"/>
              <a:gd name="T27" fmla="*/ 2147483647 h 63"/>
              <a:gd name="T28" fmla="*/ 2147483647 w 97"/>
              <a:gd name="T29" fmla="*/ 2147483647 h 63"/>
              <a:gd name="T30" fmla="*/ 2147483647 w 97"/>
              <a:gd name="T31" fmla="*/ 2147483647 h 63"/>
              <a:gd name="T32" fmla="*/ 2147483647 w 97"/>
              <a:gd name="T33" fmla="*/ 2147483647 h 63"/>
              <a:gd name="T34" fmla="*/ 2147483647 w 97"/>
              <a:gd name="T35" fmla="*/ 2147483647 h 63"/>
              <a:gd name="T36" fmla="*/ 2147483647 w 97"/>
              <a:gd name="T37" fmla="*/ 2147483647 h 63"/>
              <a:gd name="T38" fmla="*/ 2147483647 w 97"/>
              <a:gd name="T39" fmla="*/ 2147483647 h 63"/>
              <a:gd name="T40" fmla="*/ 2147483647 w 97"/>
              <a:gd name="T41" fmla="*/ 2147483647 h 63"/>
              <a:gd name="T42" fmla="*/ 2147483647 w 97"/>
              <a:gd name="T43" fmla="*/ 2147483647 h 63"/>
              <a:gd name="T44" fmla="*/ 2147483647 w 97"/>
              <a:gd name="T45" fmla="*/ 2147483647 h 63"/>
              <a:gd name="T46" fmla="*/ 2147483647 w 97"/>
              <a:gd name="T47" fmla="*/ 2147483647 h 63"/>
              <a:gd name="T48" fmla="*/ 2147483647 w 97"/>
              <a:gd name="T49" fmla="*/ 2147483647 h 63"/>
              <a:gd name="T50" fmla="*/ 2147483647 w 97"/>
              <a:gd name="T51" fmla="*/ 2147483647 h 63"/>
              <a:gd name="T52" fmla="*/ 2147483647 w 97"/>
              <a:gd name="T53" fmla="*/ 2147483647 h 63"/>
              <a:gd name="T54" fmla="*/ 2147483647 w 97"/>
              <a:gd name="T55" fmla="*/ 2147483647 h 63"/>
              <a:gd name="T56" fmla="*/ 2147483647 w 97"/>
              <a:gd name="T57" fmla="*/ 2147483647 h 63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97" h="63">
                <a:moveTo>
                  <a:pt x="89" y="6"/>
                </a:moveTo>
                <a:cubicBezTo>
                  <a:pt x="79" y="6"/>
                  <a:pt x="79" y="6"/>
                  <a:pt x="79" y="6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2"/>
                  <a:pt x="77" y="0"/>
                  <a:pt x="74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6" y="0"/>
                  <a:pt x="54" y="2"/>
                  <a:pt x="54" y="5"/>
                </a:cubicBezTo>
                <a:cubicBezTo>
                  <a:pt x="54" y="6"/>
                  <a:pt x="54" y="6"/>
                  <a:pt x="54" y="6"/>
                </a:cubicBezTo>
                <a:cubicBezTo>
                  <a:pt x="7" y="6"/>
                  <a:pt x="7" y="6"/>
                  <a:pt x="7" y="6"/>
                </a:cubicBezTo>
                <a:cubicBezTo>
                  <a:pt x="3" y="6"/>
                  <a:pt x="0" y="9"/>
                  <a:pt x="0" y="1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1"/>
                  <a:pt x="3" y="63"/>
                  <a:pt x="7" y="63"/>
                </a:cubicBezTo>
                <a:cubicBezTo>
                  <a:pt x="89" y="63"/>
                  <a:pt x="89" y="63"/>
                  <a:pt x="89" y="63"/>
                </a:cubicBezTo>
                <a:cubicBezTo>
                  <a:pt x="93" y="63"/>
                  <a:pt x="97" y="61"/>
                  <a:pt x="97" y="57"/>
                </a:cubicBezTo>
                <a:cubicBezTo>
                  <a:pt x="97" y="12"/>
                  <a:pt x="97" y="12"/>
                  <a:pt x="97" y="12"/>
                </a:cubicBezTo>
                <a:cubicBezTo>
                  <a:pt x="97" y="9"/>
                  <a:pt x="93" y="6"/>
                  <a:pt x="89" y="6"/>
                </a:cubicBezTo>
                <a:close/>
                <a:moveTo>
                  <a:pt x="28" y="55"/>
                </a:moveTo>
                <a:cubicBezTo>
                  <a:pt x="17" y="55"/>
                  <a:pt x="8" y="46"/>
                  <a:pt x="8" y="35"/>
                </a:cubicBezTo>
                <a:cubicBezTo>
                  <a:pt x="8" y="24"/>
                  <a:pt x="17" y="15"/>
                  <a:pt x="28" y="15"/>
                </a:cubicBezTo>
                <a:cubicBezTo>
                  <a:pt x="39" y="15"/>
                  <a:pt x="48" y="24"/>
                  <a:pt x="48" y="35"/>
                </a:cubicBezTo>
                <a:cubicBezTo>
                  <a:pt x="48" y="46"/>
                  <a:pt x="39" y="55"/>
                  <a:pt x="28" y="55"/>
                </a:cubicBezTo>
                <a:close/>
                <a:moveTo>
                  <a:pt x="87" y="21"/>
                </a:moveTo>
                <a:cubicBezTo>
                  <a:pt x="87" y="22"/>
                  <a:pt x="86" y="23"/>
                  <a:pt x="85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5" y="23"/>
                  <a:pt x="63" y="22"/>
                  <a:pt x="63" y="21"/>
                </a:cubicBezTo>
                <a:cubicBezTo>
                  <a:pt x="63" y="15"/>
                  <a:pt x="63" y="15"/>
                  <a:pt x="63" y="15"/>
                </a:cubicBezTo>
                <a:cubicBezTo>
                  <a:pt x="63" y="14"/>
                  <a:pt x="65" y="14"/>
                  <a:pt x="66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6" y="14"/>
                  <a:pt x="87" y="14"/>
                  <a:pt x="87" y="15"/>
                </a:cubicBezTo>
                <a:lnTo>
                  <a:pt x="87" y="21"/>
                </a:ln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52" name="Freeform 543">
            <a:extLst>
              <a:ext uri="{FF2B5EF4-FFF2-40B4-BE49-F238E27FC236}">
                <a16:creationId xmlns:a16="http://schemas.microsoft.com/office/drawing/2014/main" id="{DE5E53C6-30F9-41BF-B8F7-0849E2777BDB}"/>
              </a:ext>
            </a:extLst>
          </p:cNvPr>
          <p:cNvSpPr>
            <a:spLocks noEditPoints="1"/>
          </p:cNvSpPr>
          <p:nvPr/>
        </p:nvSpPr>
        <p:spPr bwMode="auto">
          <a:xfrm>
            <a:off x="10791825" y="5992813"/>
            <a:ext cx="577850" cy="431800"/>
          </a:xfrm>
          <a:custGeom>
            <a:avLst/>
            <a:gdLst>
              <a:gd name="T0" fmla="*/ 0 w 95"/>
              <a:gd name="T1" fmla="*/ 2147483647 h 71"/>
              <a:gd name="T2" fmla="*/ 2147483647 w 95"/>
              <a:gd name="T3" fmla="*/ 2147483647 h 71"/>
              <a:gd name="T4" fmla="*/ 2147483647 w 95"/>
              <a:gd name="T5" fmla="*/ 2147483647 h 71"/>
              <a:gd name="T6" fmla="*/ 0 w 95"/>
              <a:gd name="T7" fmla="*/ 2147483647 h 71"/>
              <a:gd name="T8" fmla="*/ 2147483647 w 95"/>
              <a:gd name="T9" fmla="*/ 2147483647 h 71"/>
              <a:gd name="T10" fmla="*/ 2147483647 w 95"/>
              <a:gd name="T11" fmla="*/ 2147483647 h 71"/>
              <a:gd name="T12" fmla="*/ 2147483647 w 95"/>
              <a:gd name="T13" fmla="*/ 0 h 71"/>
              <a:gd name="T14" fmla="*/ 2147483647 w 95"/>
              <a:gd name="T15" fmla="*/ 2147483647 h 71"/>
              <a:gd name="T16" fmla="*/ 2147483647 w 95"/>
              <a:gd name="T17" fmla="*/ 2147483647 h 71"/>
              <a:gd name="T18" fmla="*/ 2147483647 w 95"/>
              <a:gd name="T19" fmla="*/ 2147483647 h 71"/>
              <a:gd name="T20" fmla="*/ 2147483647 w 95"/>
              <a:gd name="T21" fmla="*/ 2147483647 h 71"/>
              <a:gd name="T22" fmla="*/ 2147483647 w 95"/>
              <a:gd name="T23" fmla="*/ 2147483647 h 71"/>
              <a:gd name="T24" fmla="*/ 2147483647 w 95"/>
              <a:gd name="T25" fmla="*/ 2147483647 h 71"/>
              <a:gd name="T26" fmla="*/ 2147483647 w 95"/>
              <a:gd name="T27" fmla="*/ 2147483647 h 71"/>
              <a:gd name="T28" fmla="*/ 2147483647 w 95"/>
              <a:gd name="T29" fmla="*/ 2147483647 h 71"/>
              <a:gd name="T30" fmla="*/ 2147483647 w 95"/>
              <a:gd name="T31" fmla="*/ 0 h 71"/>
              <a:gd name="T32" fmla="*/ 2147483647 w 95"/>
              <a:gd name="T33" fmla="*/ 2147483647 h 71"/>
              <a:gd name="T34" fmla="*/ 2147483647 w 95"/>
              <a:gd name="T35" fmla="*/ 2147483647 h 7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5" h="71">
                <a:moveTo>
                  <a:pt x="0" y="71"/>
                </a:moveTo>
                <a:cubicBezTo>
                  <a:pt x="44" y="71"/>
                  <a:pt x="44" y="71"/>
                  <a:pt x="44" y="71"/>
                </a:cubicBezTo>
                <a:cubicBezTo>
                  <a:pt x="22" y="33"/>
                  <a:pt x="22" y="33"/>
                  <a:pt x="22" y="33"/>
                </a:cubicBezTo>
                <a:lnTo>
                  <a:pt x="0" y="71"/>
                </a:lnTo>
                <a:close/>
                <a:moveTo>
                  <a:pt x="22" y="27"/>
                </a:moveTo>
                <a:cubicBezTo>
                  <a:pt x="30" y="27"/>
                  <a:pt x="36" y="21"/>
                  <a:pt x="36" y="14"/>
                </a:cubicBezTo>
                <a:cubicBezTo>
                  <a:pt x="36" y="6"/>
                  <a:pt x="30" y="0"/>
                  <a:pt x="22" y="0"/>
                </a:cubicBezTo>
                <a:cubicBezTo>
                  <a:pt x="15" y="0"/>
                  <a:pt x="9" y="6"/>
                  <a:pt x="9" y="14"/>
                </a:cubicBezTo>
                <a:cubicBezTo>
                  <a:pt x="9" y="21"/>
                  <a:pt x="15" y="27"/>
                  <a:pt x="22" y="27"/>
                </a:cubicBezTo>
                <a:close/>
                <a:moveTo>
                  <a:pt x="51" y="33"/>
                </a:moveTo>
                <a:cubicBezTo>
                  <a:pt x="73" y="71"/>
                  <a:pt x="73" y="71"/>
                  <a:pt x="73" y="71"/>
                </a:cubicBezTo>
                <a:cubicBezTo>
                  <a:pt x="95" y="33"/>
                  <a:pt x="95" y="33"/>
                  <a:pt x="95" y="33"/>
                </a:cubicBezTo>
                <a:lnTo>
                  <a:pt x="51" y="33"/>
                </a:lnTo>
                <a:close/>
                <a:moveTo>
                  <a:pt x="73" y="27"/>
                </a:moveTo>
                <a:cubicBezTo>
                  <a:pt x="81" y="27"/>
                  <a:pt x="87" y="21"/>
                  <a:pt x="87" y="14"/>
                </a:cubicBezTo>
                <a:cubicBezTo>
                  <a:pt x="87" y="6"/>
                  <a:pt x="81" y="0"/>
                  <a:pt x="73" y="0"/>
                </a:cubicBezTo>
                <a:cubicBezTo>
                  <a:pt x="66" y="0"/>
                  <a:pt x="59" y="6"/>
                  <a:pt x="59" y="14"/>
                </a:cubicBezTo>
                <a:cubicBezTo>
                  <a:pt x="59" y="21"/>
                  <a:pt x="66" y="27"/>
                  <a:pt x="73" y="27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53" name="Freeform 547">
            <a:extLst>
              <a:ext uri="{FF2B5EF4-FFF2-40B4-BE49-F238E27FC236}">
                <a16:creationId xmlns:a16="http://schemas.microsoft.com/office/drawing/2014/main" id="{70275E94-2495-4C4F-8BFC-3ECD95E9DD5D}"/>
              </a:ext>
            </a:extLst>
          </p:cNvPr>
          <p:cNvSpPr>
            <a:spLocks noEditPoints="1"/>
          </p:cNvSpPr>
          <p:nvPr/>
        </p:nvSpPr>
        <p:spPr bwMode="auto">
          <a:xfrm>
            <a:off x="9720263" y="6027738"/>
            <a:ext cx="622300" cy="446087"/>
          </a:xfrm>
          <a:custGeom>
            <a:avLst/>
            <a:gdLst>
              <a:gd name="T0" fmla="*/ 2147483647 w 102"/>
              <a:gd name="T1" fmla="*/ 2147483647 h 73"/>
              <a:gd name="T2" fmla="*/ 2147483647 w 102"/>
              <a:gd name="T3" fmla="*/ 2147483647 h 73"/>
              <a:gd name="T4" fmla="*/ 2147483647 w 102"/>
              <a:gd name="T5" fmla="*/ 2147483647 h 73"/>
              <a:gd name="T6" fmla="*/ 2147483647 w 102"/>
              <a:gd name="T7" fmla="*/ 2147483647 h 73"/>
              <a:gd name="T8" fmla="*/ 2147483647 w 102"/>
              <a:gd name="T9" fmla="*/ 2147483647 h 73"/>
              <a:gd name="T10" fmla="*/ 2147483647 w 102"/>
              <a:gd name="T11" fmla="*/ 2147483647 h 73"/>
              <a:gd name="T12" fmla="*/ 2147483647 w 102"/>
              <a:gd name="T13" fmla="*/ 2147483647 h 73"/>
              <a:gd name="T14" fmla="*/ 2147483647 w 102"/>
              <a:gd name="T15" fmla="*/ 2147483647 h 73"/>
              <a:gd name="T16" fmla="*/ 2147483647 w 102"/>
              <a:gd name="T17" fmla="*/ 2147483647 h 73"/>
              <a:gd name="T18" fmla="*/ 2147483647 w 102"/>
              <a:gd name="T19" fmla="*/ 2147483647 h 73"/>
              <a:gd name="T20" fmla="*/ 2147483647 w 102"/>
              <a:gd name="T21" fmla="*/ 2147483647 h 73"/>
              <a:gd name="T22" fmla="*/ 2147483647 w 102"/>
              <a:gd name="T23" fmla="*/ 2147483647 h 73"/>
              <a:gd name="T24" fmla="*/ 2147483647 w 102"/>
              <a:gd name="T25" fmla="*/ 2147483647 h 73"/>
              <a:gd name="T26" fmla="*/ 2147483647 w 102"/>
              <a:gd name="T27" fmla="*/ 0 h 73"/>
              <a:gd name="T28" fmla="*/ 2147483647 w 102"/>
              <a:gd name="T29" fmla="*/ 0 h 73"/>
              <a:gd name="T30" fmla="*/ 0 w 102"/>
              <a:gd name="T31" fmla="*/ 2147483647 h 73"/>
              <a:gd name="T32" fmla="*/ 0 w 102"/>
              <a:gd name="T33" fmla="*/ 2147483647 h 73"/>
              <a:gd name="T34" fmla="*/ 2147483647 w 102"/>
              <a:gd name="T35" fmla="*/ 2147483647 h 73"/>
              <a:gd name="T36" fmla="*/ 2147483647 w 102"/>
              <a:gd name="T37" fmla="*/ 2147483647 h 73"/>
              <a:gd name="T38" fmla="*/ 2147483647 w 102"/>
              <a:gd name="T39" fmla="*/ 2147483647 h 73"/>
              <a:gd name="T40" fmla="*/ 2147483647 w 102"/>
              <a:gd name="T41" fmla="*/ 2147483647 h 73"/>
              <a:gd name="T42" fmla="*/ 2147483647 w 102"/>
              <a:gd name="T43" fmla="*/ 2147483647 h 73"/>
              <a:gd name="T44" fmla="*/ 2147483647 w 102"/>
              <a:gd name="T45" fmla="*/ 2147483647 h 73"/>
              <a:gd name="T46" fmla="*/ 2147483647 w 102"/>
              <a:gd name="T47" fmla="*/ 2147483647 h 73"/>
              <a:gd name="T48" fmla="*/ 2147483647 w 102"/>
              <a:gd name="T49" fmla="*/ 2147483647 h 73"/>
              <a:gd name="T50" fmla="*/ 2147483647 w 102"/>
              <a:gd name="T51" fmla="*/ 2147483647 h 73"/>
              <a:gd name="T52" fmla="*/ 2147483647 w 102"/>
              <a:gd name="T53" fmla="*/ 2147483647 h 73"/>
              <a:gd name="T54" fmla="*/ 2147483647 w 102"/>
              <a:gd name="T55" fmla="*/ 2147483647 h 73"/>
              <a:gd name="T56" fmla="*/ 2147483647 w 102"/>
              <a:gd name="T57" fmla="*/ 2147483647 h 73"/>
              <a:gd name="T58" fmla="*/ 2147483647 w 102"/>
              <a:gd name="T59" fmla="*/ 2147483647 h 73"/>
              <a:gd name="T60" fmla="*/ 2147483647 w 102"/>
              <a:gd name="T61" fmla="*/ 2147483647 h 73"/>
              <a:gd name="T62" fmla="*/ 2147483647 w 102"/>
              <a:gd name="T63" fmla="*/ 2147483647 h 73"/>
              <a:gd name="T64" fmla="*/ 2147483647 w 102"/>
              <a:gd name="T65" fmla="*/ 2147483647 h 73"/>
              <a:gd name="T66" fmla="*/ 2147483647 w 102"/>
              <a:gd name="T67" fmla="*/ 2147483647 h 73"/>
              <a:gd name="T68" fmla="*/ 2147483647 w 102"/>
              <a:gd name="T69" fmla="*/ 2147483647 h 73"/>
              <a:gd name="T70" fmla="*/ 2147483647 w 102"/>
              <a:gd name="T71" fmla="*/ 2147483647 h 73"/>
              <a:gd name="T72" fmla="*/ 2147483647 w 102"/>
              <a:gd name="T73" fmla="*/ 2147483647 h 73"/>
              <a:gd name="T74" fmla="*/ 2147483647 w 102"/>
              <a:gd name="T75" fmla="*/ 2147483647 h 73"/>
              <a:gd name="T76" fmla="*/ 2147483647 w 102"/>
              <a:gd name="T77" fmla="*/ 0 h 7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2" h="73">
                <a:moveTo>
                  <a:pt x="58" y="47"/>
                </a:moveTo>
                <a:cubicBezTo>
                  <a:pt x="57" y="47"/>
                  <a:pt x="57" y="46"/>
                  <a:pt x="56" y="46"/>
                </a:cubicBezTo>
                <a:cubicBezTo>
                  <a:pt x="55" y="47"/>
                  <a:pt x="53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49" y="47"/>
                  <a:pt x="48" y="47"/>
                  <a:pt x="46" y="46"/>
                </a:cubicBezTo>
                <a:cubicBezTo>
                  <a:pt x="46" y="46"/>
                  <a:pt x="45" y="47"/>
                  <a:pt x="45" y="47"/>
                </a:cubicBezTo>
                <a:cubicBezTo>
                  <a:pt x="6" y="73"/>
                  <a:pt x="6" y="73"/>
                  <a:pt x="6" y="73"/>
                </a:cubicBezTo>
                <a:cubicBezTo>
                  <a:pt x="6" y="73"/>
                  <a:pt x="5" y="73"/>
                  <a:pt x="5" y="73"/>
                </a:cubicBezTo>
                <a:cubicBezTo>
                  <a:pt x="6" y="73"/>
                  <a:pt x="6" y="73"/>
                  <a:pt x="7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6" y="73"/>
                  <a:pt x="96" y="73"/>
                  <a:pt x="97" y="73"/>
                </a:cubicBezTo>
                <a:cubicBezTo>
                  <a:pt x="97" y="73"/>
                  <a:pt x="97" y="73"/>
                  <a:pt x="97" y="73"/>
                </a:cubicBezTo>
                <a:lnTo>
                  <a:pt x="58" y="47"/>
                </a:lnTo>
                <a:close/>
                <a:moveTo>
                  <a:pt x="9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1" y="71"/>
                  <a:pt x="3" y="72"/>
                </a:cubicBezTo>
                <a:cubicBezTo>
                  <a:pt x="3" y="71"/>
                  <a:pt x="3" y="70"/>
                  <a:pt x="4" y="70"/>
                </a:cubicBezTo>
                <a:cubicBezTo>
                  <a:pt x="42" y="44"/>
                  <a:pt x="42" y="44"/>
                  <a:pt x="42" y="4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2"/>
                  <a:pt x="3" y="11"/>
                  <a:pt x="3" y="10"/>
                </a:cubicBezTo>
                <a:cubicBezTo>
                  <a:pt x="4" y="9"/>
                  <a:pt x="5" y="9"/>
                  <a:pt x="6" y="10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41"/>
                  <a:pt x="46" y="42"/>
                  <a:pt x="46" y="42"/>
                </a:cubicBezTo>
                <a:cubicBezTo>
                  <a:pt x="48" y="43"/>
                  <a:pt x="49" y="43"/>
                  <a:pt x="51" y="43"/>
                </a:cubicBezTo>
                <a:cubicBezTo>
                  <a:pt x="53" y="43"/>
                  <a:pt x="55" y="43"/>
                  <a:pt x="56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96" y="10"/>
                  <a:pt x="96" y="10"/>
                  <a:pt x="96" y="10"/>
                </a:cubicBezTo>
                <a:cubicBezTo>
                  <a:pt x="96" y="10"/>
                  <a:pt x="96" y="10"/>
                  <a:pt x="96" y="10"/>
                </a:cubicBezTo>
                <a:cubicBezTo>
                  <a:pt x="97" y="9"/>
                  <a:pt x="98" y="9"/>
                  <a:pt x="99" y="10"/>
                </a:cubicBezTo>
                <a:cubicBezTo>
                  <a:pt x="100" y="11"/>
                  <a:pt x="100" y="12"/>
                  <a:pt x="99" y="13"/>
                </a:cubicBezTo>
                <a:cubicBezTo>
                  <a:pt x="60" y="44"/>
                  <a:pt x="60" y="44"/>
                  <a:pt x="60" y="44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0"/>
                  <a:pt x="100" y="71"/>
                  <a:pt x="99" y="72"/>
                </a:cubicBezTo>
                <a:cubicBezTo>
                  <a:pt x="101" y="70"/>
                  <a:pt x="102" y="69"/>
                  <a:pt x="102" y="66"/>
                </a:cubicBezTo>
                <a:cubicBezTo>
                  <a:pt x="102" y="7"/>
                  <a:pt x="102" y="7"/>
                  <a:pt x="102" y="7"/>
                </a:cubicBezTo>
                <a:cubicBezTo>
                  <a:pt x="102" y="3"/>
                  <a:pt x="99" y="0"/>
                  <a:pt x="95" y="0"/>
                </a:cubicBezTo>
                <a:close/>
              </a:path>
            </a:pathLst>
          </a:custGeom>
          <a:solidFill>
            <a:srgbClr val="0F3D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E8522F7-D020-4D98-957D-CC23364EE570}"/>
              </a:ext>
            </a:extLst>
          </p:cNvPr>
          <p:cNvSpPr/>
          <p:nvPr/>
        </p:nvSpPr>
        <p:spPr>
          <a:xfrm>
            <a:off x="0" y="3178175"/>
            <a:ext cx="12192000" cy="2235200"/>
          </a:xfrm>
          <a:prstGeom prst="rect">
            <a:avLst/>
          </a:prstGeom>
          <a:solidFill>
            <a:srgbClr val="003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3" name="文本框 3361">
            <a:extLst>
              <a:ext uri="{FF2B5EF4-FFF2-40B4-BE49-F238E27FC236}">
                <a16:creationId xmlns:a16="http://schemas.microsoft.com/office/drawing/2014/main" id="{1C9180CA-A25D-4650-AA66-C4C43F977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3178175"/>
            <a:ext cx="19621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80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138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124" name="文本框 770">
            <a:extLst>
              <a:ext uri="{FF2B5EF4-FFF2-40B4-BE49-F238E27FC236}">
                <a16:creationId xmlns:a16="http://schemas.microsoft.com/office/drawing/2014/main" id="{377D8DC0-184A-4D47-9315-BD1D7CCEB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3692525"/>
            <a:ext cx="37401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</a:p>
        </p:txBody>
      </p:sp>
      <p:sp>
        <p:nvSpPr>
          <p:cNvPr id="5125" name="文本框 771">
            <a:extLst>
              <a:ext uri="{FF2B5EF4-FFF2-40B4-BE49-F238E27FC236}">
                <a16:creationId xmlns:a16="http://schemas.microsoft.com/office/drawing/2014/main" id="{88C0A3DC-34C3-49AF-9C70-D390718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616450"/>
            <a:ext cx="2871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PEOFILE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6" name="图片 3362">
            <a:extLst>
              <a:ext uri="{FF2B5EF4-FFF2-40B4-BE49-F238E27FC236}">
                <a16:creationId xmlns:a16="http://schemas.microsoft.com/office/drawing/2014/main" id="{DC9B9335-E683-4974-9666-2635EA21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854200"/>
            <a:ext cx="41148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6A4F53-8D67-480C-9F75-3A398A6DB46C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7" name="文本框 4">
            <a:extLst>
              <a:ext uri="{FF2B5EF4-FFF2-40B4-BE49-F238E27FC236}">
                <a16:creationId xmlns:a16="http://schemas.microsoft.com/office/drawing/2014/main" id="{93F07435-D73E-4410-BCA9-3DD89EB58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6149" name="Rectangle 22">
            <a:extLst>
              <a:ext uri="{FF2B5EF4-FFF2-40B4-BE49-F238E27FC236}">
                <a16:creationId xmlns:a16="http://schemas.microsoft.com/office/drawing/2014/main" id="{26A895C6-FAEE-4DA6-ADF6-9D51730FB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931" y="4606925"/>
            <a:ext cx="5537232" cy="1498600"/>
          </a:xfrm>
          <a:prstGeom prst="rect">
            <a:avLst/>
          </a:prstGeom>
          <a:solidFill>
            <a:srgbClr val="005886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6150" name="矩形 7">
            <a:extLst>
              <a:ext uri="{FF2B5EF4-FFF2-40B4-BE49-F238E27FC236}">
                <a16:creationId xmlns:a16="http://schemas.microsoft.com/office/drawing/2014/main" id="{FA44D83C-834D-434A-8781-8DCF8B18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931" y="4972109"/>
            <a:ext cx="5537232" cy="83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发放市场规模：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消耗市场规模：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432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积分拥有客户数量：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1" name="矩形 8">
            <a:extLst>
              <a:ext uri="{FF2B5EF4-FFF2-40B4-BE49-F238E27FC236}">
                <a16:creationId xmlns:a16="http://schemas.microsoft.com/office/drawing/2014/main" id="{8CA2E847-7B27-4AB2-8E5E-924352EB9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73" y="3957657"/>
            <a:ext cx="37719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数据来源：国家统计局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5AE822-85C3-46CD-9FB6-EF9D7AF5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8" y="874602"/>
            <a:ext cx="5432692" cy="2936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C8B9708-2AB9-4580-89AE-EE2451062631}"/>
              </a:ext>
            </a:extLst>
          </p:cNvPr>
          <p:cNvSpPr/>
          <p:nvPr/>
        </p:nvSpPr>
        <p:spPr>
          <a:xfrm>
            <a:off x="5668931" y="2095211"/>
            <a:ext cx="632404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零售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规模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C3EA42E-81FD-47B3-B87F-F40BF03F5308}"/>
              </a:ext>
            </a:extLst>
          </p:cNvPr>
          <p:cNvSpPr/>
          <p:nvPr/>
        </p:nvSpPr>
        <p:spPr>
          <a:xfrm>
            <a:off x="5668931" y="2977050"/>
            <a:ext cx="632404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回馈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比例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DE4BB6-2E4B-4346-AFBE-C36E750169C6}"/>
              </a:ext>
            </a:extLst>
          </p:cNvPr>
          <p:cNvSpPr/>
          <p:nvPr/>
        </p:nvSpPr>
        <p:spPr>
          <a:xfrm>
            <a:off x="5668931" y="3983744"/>
            <a:ext cx="632404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用户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基数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D1D9D4-D86B-4ABC-B9CA-B37C236DFA37}"/>
              </a:ext>
            </a:extLst>
          </p:cNvPr>
          <p:cNvSpPr/>
          <p:nvPr/>
        </p:nvSpPr>
        <p:spPr>
          <a:xfrm>
            <a:off x="6349986" y="2095212"/>
            <a:ext cx="4909780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上半年，中国社会消费品零售总额为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180,018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亿元，同比增长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9.4%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；预计今年达到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360,000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6AD2080-4B60-456C-9842-439E00FA90D6}"/>
              </a:ext>
            </a:extLst>
          </p:cNvPr>
          <p:cNvSpPr/>
          <p:nvPr/>
        </p:nvSpPr>
        <p:spPr>
          <a:xfrm>
            <a:off x="6391772" y="2938076"/>
            <a:ext cx="4824535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零售、金融、电信、地产、汽车、高端消费品等多个行业已有成熟的会员回馈机制，平均会员回馈比例为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0.5%-1%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，积分市场预计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1,800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-3,600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亿规模，实际消耗预估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亿左右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04DF5A-7238-41CC-9696-80E61D727DEF}"/>
              </a:ext>
            </a:extLst>
          </p:cNvPr>
          <p:cNvSpPr/>
          <p:nvPr/>
        </p:nvSpPr>
        <p:spPr>
          <a:xfrm>
            <a:off x="6349986" y="4020085"/>
            <a:ext cx="4824535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30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717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8610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165" algn="l" defTabSz="102806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零售、金融、电信、地产、汽车、高端消费品等多个行业开放或准备开放其自身体系，预计用户人数达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亿规模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1">
            <a:extLst>
              <a:ext uri="{FF2B5EF4-FFF2-40B4-BE49-F238E27FC236}">
                <a16:creationId xmlns:a16="http://schemas.microsoft.com/office/drawing/2014/main" id="{928B69A2-E13A-4512-9E09-5F1E71A502CC}"/>
              </a:ext>
            </a:extLst>
          </p:cNvPr>
          <p:cNvSpPr>
            <a:spLocks/>
          </p:cNvSpPr>
          <p:nvPr/>
        </p:nvSpPr>
        <p:spPr bwMode="auto">
          <a:xfrm>
            <a:off x="6789738" y="3311525"/>
            <a:ext cx="2130425" cy="2530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562" y="1136"/>
                </a:lnTo>
                <a:cubicBezTo>
                  <a:pt x="562" y="1136"/>
                  <a:pt x="787" y="2273"/>
                  <a:pt x="1349" y="2463"/>
                </a:cubicBezTo>
                <a:cubicBezTo>
                  <a:pt x="1912" y="2652"/>
                  <a:pt x="3262" y="5210"/>
                  <a:pt x="3262" y="5210"/>
                </a:cubicBezTo>
                <a:lnTo>
                  <a:pt x="3487" y="6821"/>
                </a:lnTo>
                <a:cubicBezTo>
                  <a:pt x="3487" y="6821"/>
                  <a:pt x="3374" y="7294"/>
                  <a:pt x="3824" y="7768"/>
                </a:cubicBezTo>
                <a:cubicBezTo>
                  <a:pt x="4274" y="8242"/>
                  <a:pt x="4837" y="8999"/>
                  <a:pt x="4837" y="9284"/>
                </a:cubicBezTo>
                <a:cubicBezTo>
                  <a:pt x="4837" y="9568"/>
                  <a:pt x="4499" y="10705"/>
                  <a:pt x="4387" y="10894"/>
                </a:cubicBezTo>
                <a:cubicBezTo>
                  <a:pt x="4274" y="11084"/>
                  <a:pt x="4387" y="12315"/>
                  <a:pt x="5175" y="13073"/>
                </a:cubicBezTo>
                <a:cubicBezTo>
                  <a:pt x="5962" y="13831"/>
                  <a:pt x="6524" y="14494"/>
                  <a:pt x="6524" y="14684"/>
                </a:cubicBezTo>
                <a:cubicBezTo>
                  <a:pt x="6524" y="14873"/>
                  <a:pt x="6524" y="15821"/>
                  <a:pt x="6524" y="16105"/>
                </a:cubicBezTo>
                <a:cubicBezTo>
                  <a:pt x="6524" y="16389"/>
                  <a:pt x="6637" y="16673"/>
                  <a:pt x="7199" y="17810"/>
                </a:cubicBezTo>
                <a:cubicBezTo>
                  <a:pt x="7762" y="18947"/>
                  <a:pt x="8549" y="19894"/>
                  <a:pt x="8774" y="20273"/>
                </a:cubicBezTo>
                <a:cubicBezTo>
                  <a:pt x="8999" y="20652"/>
                  <a:pt x="10124" y="21599"/>
                  <a:pt x="10124" y="21599"/>
                </a:cubicBezTo>
                <a:lnTo>
                  <a:pt x="11249" y="19799"/>
                </a:lnTo>
                <a:cubicBezTo>
                  <a:pt x="11249" y="19799"/>
                  <a:pt x="12937" y="17147"/>
                  <a:pt x="13612" y="16673"/>
                </a:cubicBezTo>
                <a:cubicBezTo>
                  <a:pt x="14287" y="16200"/>
                  <a:pt x="15299" y="14305"/>
                  <a:pt x="15299" y="14305"/>
                </a:cubicBezTo>
                <a:lnTo>
                  <a:pt x="15412" y="13073"/>
                </a:lnTo>
                <a:lnTo>
                  <a:pt x="16762" y="11936"/>
                </a:lnTo>
                <a:cubicBezTo>
                  <a:pt x="16762" y="11936"/>
                  <a:pt x="17099" y="8621"/>
                  <a:pt x="17212" y="8052"/>
                </a:cubicBezTo>
                <a:cubicBezTo>
                  <a:pt x="17324" y="7484"/>
                  <a:pt x="17999" y="6347"/>
                  <a:pt x="18112" y="6157"/>
                </a:cubicBezTo>
                <a:cubicBezTo>
                  <a:pt x="18225" y="5968"/>
                  <a:pt x="18337" y="4736"/>
                  <a:pt x="18225" y="4263"/>
                </a:cubicBezTo>
                <a:cubicBezTo>
                  <a:pt x="18112" y="3789"/>
                  <a:pt x="18112" y="3031"/>
                  <a:pt x="18449" y="2842"/>
                </a:cubicBezTo>
                <a:cubicBezTo>
                  <a:pt x="18787" y="2652"/>
                  <a:pt x="20024" y="1894"/>
                  <a:pt x="20024" y="1894"/>
                </a:cubicBezTo>
                <a:lnTo>
                  <a:pt x="20812" y="1231"/>
                </a:lnTo>
                <a:lnTo>
                  <a:pt x="21374" y="663"/>
                </a:lnTo>
                <a:lnTo>
                  <a:pt x="21600" y="94"/>
                </a:lnTo>
                <a:lnTo>
                  <a:pt x="0" y="0"/>
                </a:lnTo>
                <a:close/>
              </a:path>
            </a:pathLst>
          </a:custGeom>
          <a:solidFill>
            <a:srgbClr val="337EB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412750" eaLnBrk="1">
              <a:defRPr/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7049DC04-1E6A-4E56-9AE6-137AD0116511}"/>
              </a:ext>
            </a:extLst>
          </p:cNvPr>
          <p:cNvSpPr>
            <a:spLocks/>
          </p:cNvSpPr>
          <p:nvPr/>
        </p:nvSpPr>
        <p:spPr bwMode="auto">
          <a:xfrm>
            <a:off x="6800850" y="3302000"/>
            <a:ext cx="2097088" cy="2508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99" y="1338"/>
                </a:moveTo>
                <a:lnTo>
                  <a:pt x="17485" y="2867"/>
                </a:lnTo>
                <a:cubicBezTo>
                  <a:pt x="17485" y="2867"/>
                  <a:pt x="16799" y="3058"/>
                  <a:pt x="16457" y="4969"/>
                </a:cubicBezTo>
                <a:cubicBezTo>
                  <a:pt x="16114" y="6881"/>
                  <a:pt x="15657" y="7263"/>
                  <a:pt x="15657" y="7454"/>
                </a:cubicBezTo>
                <a:cubicBezTo>
                  <a:pt x="15657" y="7646"/>
                  <a:pt x="14971" y="8028"/>
                  <a:pt x="14971" y="8028"/>
                </a:cubicBezTo>
                <a:cubicBezTo>
                  <a:pt x="14971" y="8028"/>
                  <a:pt x="14971" y="10417"/>
                  <a:pt x="15085" y="10704"/>
                </a:cubicBezTo>
                <a:cubicBezTo>
                  <a:pt x="15199" y="10991"/>
                  <a:pt x="15885" y="12042"/>
                  <a:pt x="15085" y="13093"/>
                </a:cubicBezTo>
                <a:cubicBezTo>
                  <a:pt x="14285" y="14145"/>
                  <a:pt x="13485" y="14814"/>
                  <a:pt x="13485" y="14814"/>
                </a:cubicBezTo>
                <a:cubicBezTo>
                  <a:pt x="13485" y="14814"/>
                  <a:pt x="12799" y="15865"/>
                  <a:pt x="12685" y="16152"/>
                </a:cubicBezTo>
                <a:cubicBezTo>
                  <a:pt x="12571" y="16438"/>
                  <a:pt x="11771" y="17968"/>
                  <a:pt x="11771" y="17968"/>
                </a:cubicBezTo>
                <a:lnTo>
                  <a:pt x="10285" y="19592"/>
                </a:lnTo>
                <a:lnTo>
                  <a:pt x="10399" y="20548"/>
                </a:lnTo>
                <a:cubicBezTo>
                  <a:pt x="10399" y="20548"/>
                  <a:pt x="9828" y="19688"/>
                  <a:pt x="10285" y="18254"/>
                </a:cubicBezTo>
                <a:cubicBezTo>
                  <a:pt x="10742" y="16821"/>
                  <a:pt x="12114" y="14909"/>
                  <a:pt x="12114" y="14718"/>
                </a:cubicBezTo>
                <a:cubicBezTo>
                  <a:pt x="12114" y="14527"/>
                  <a:pt x="12799" y="12424"/>
                  <a:pt x="12799" y="12424"/>
                </a:cubicBezTo>
                <a:lnTo>
                  <a:pt x="12914" y="10799"/>
                </a:lnTo>
                <a:cubicBezTo>
                  <a:pt x="12914" y="10799"/>
                  <a:pt x="12799" y="9939"/>
                  <a:pt x="13142" y="9653"/>
                </a:cubicBezTo>
                <a:cubicBezTo>
                  <a:pt x="13485" y="9366"/>
                  <a:pt x="12571" y="8219"/>
                  <a:pt x="12571" y="8219"/>
                </a:cubicBezTo>
                <a:cubicBezTo>
                  <a:pt x="12571" y="8219"/>
                  <a:pt x="11657" y="7646"/>
                  <a:pt x="12342" y="6785"/>
                </a:cubicBezTo>
                <a:cubicBezTo>
                  <a:pt x="13028" y="5925"/>
                  <a:pt x="13599" y="5352"/>
                  <a:pt x="13828" y="5352"/>
                </a:cubicBezTo>
                <a:cubicBezTo>
                  <a:pt x="14057" y="5352"/>
                  <a:pt x="14971" y="4874"/>
                  <a:pt x="14971" y="4874"/>
                </a:cubicBezTo>
                <a:lnTo>
                  <a:pt x="15199" y="4396"/>
                </a:lnTo>
                <a:lnTo>
                  <a:pt x="13028" y="3631"/>
                </a:lnTo>
                <a:lnTo>
                  <a:pt x="13371" y="3058"/>
                </a:lnTo>
                <a:lnTo>
                  <a:pt x="14171" y="2771"/>
                </a:lnTo>
                <a:cubicBezTo>
                  <a:pt x="14171" y="2771"/>
                  <a:pt x="14171" y="1911"/>
                  <a:pt x="14399" y="1720"/>
                </a:cubicBezTo>
                <a:cubicBezTo>
                  <a:pt x="14628" y="1529"/>
                  <a:pt x="14628" y="860"/>
                  <a:pt x="14628" y="860"/>
                </a:cubicBezTo>
                <a:lnTo>
                  <a:pt x="13714" y="0"/>
                </a:lnTo>
                <a:cubicBezTo>
                  <a:pt x="13714" y="0"/>
                  <a:pt x="13142" y="2007"/>
                  <a:pt x="12685" y="2389"/>
                </a:cubicBezTo>
                <a:cubicBezTo>
                  <a:pt x="12228" y="2771"/>
                  <a:pt x="11542" y="3536"/>
                  <a:pt x="11542" y="3536"/>
                </a:cubicBezTo>
                <a:cubicBezTo>
                  <a:pt x="11542" y="3536"/>
                  <a:pt x="11542" y="4300"/>
                  <a:pt x="11657" y="4587"/>
                </a:cubicBezTo>
                <a:cubicBezTo>
                  <a:pt x="11771" y="4874"/>
                  <a:pt x="11314" y="5638"/>
                  <a:pt x="11199" y="6116"/>
                </a:cubicBezTo>
                <a:cubicBezTo>
                  <a:pt x="11085" y="6594"/>
                  <a:pt x="10971" y="7359"/>
                  <a:pt x="10971" y="7932"/>
                </a:cubicBezTo>
                <a:cubicBezTo>
                  <a:pt x="10971" y="8506"/>
                  <a:pt x="10628" y="8697"/>
                  <a:pt x="10971" y="10035"/>
                </a:cubicBezTo>
                <a:cubicBezTo>
                  <a:pt x="11314" y="11373"/>
                  <a:pt x="11085" y="12520"/>
                  <a:pt x="10971" y="12807"/>
                </a:cubicBezTo>
                <a:cubicBezTo>
                  <a:pt x="10857" y="13093"/>
                  <a:pt x="10857" y="13189"/>
                  <a:pt x="10857" y="13571"/>
                </a:cubicBezTo>
                <a:cubicBezTo>
                  <a:pt x="10857" y="13953"/>
                  <a:pt x="11085" y="14718"/>
                  <a:pt x="11085" y="14909"/>
                </a:cubicBezTo>
                <a:cubicBezTo>
                  <a:pt x="11085" y="15100"/>
                  <a:pt x="10628" y="15961"/>
                  <a:pt x="10514" y="16152"/>
                </a:cubicBezTo>
                <a:cubicBezTo>
                  <a:pt x="10399" y="16343"/>
                  <a:pt x="9257" y="19210"/>
                  <a:pt x="9257" y="19210"/>
                </a:cubicBezTo>
                <a:lnTo>
                  <a:pt x="8571" y="13476"/>
                </a:lnTo>
                <a:cubicBezTo>
                  <a:pt x="8571" y="13476"/>
                  <a:pt x="6285" y="11277"/>
                  <a:pt x="6171" y="11086"/>
                </a:cubicBezTo>
                <a:cubicBezTo>
                  <a:pt x="6057" y="10895"/>
                  <a:pt x="8114" y="10035"/>
                  <a:pt x="8914" y="9366"/>
                </a:cubicBezTo>
                <a:cubicBezTo>
                  <a:pt x="9714" y="8697"/>
                  <a:pt x="9142" y="8792"/>
                  <a:pt x="8685" y="7168"/>
                </a:cubicBezTo>
                <a:cubicBezTo>
                  <a:pt x="8228" y="5543"/>
                  <a:pt x="5942" y="5161"/>
                  <a:pt x="5942" y="5161"/>
                </a:cubicBezTo>
                <a:cubicBezTo>
                  <a:pt x="5942" y="5161"/>
                  <a:pt x="5028" y="4587"/>
                  <a:pt x="4914" y="4109"/>
                </a:cubicBezTo>
                <a:cubicBezTo>
                  <a:pt x="4799" y="3631"/>
                  <a:pt x="4228" y="1624"/>
                  <a:pt x="4228" y="1624"/>
                </a:cubicBezTo>
                <a:lnTo>
                  <a:pt x="7085" y="3727"/>
                </a:lnTo>
                <a:cubicBezTo>
                  <a:pt x="7085" y="3727"/>
                  <a:pt x="6057" y="1146"/>
                  <a:pt x="6514" y="573"/>
                </a:cubicBezTo>
                <a:cubicBezTo>
                  <a:pt x="6971" y="0"/>
                  <a:pt x="7657" y="477"/>
                  <a:pt x="7657" y="477"/>
                </a:cubicBezTo>
                <a:lnTo>
                  <a:pt x="8799" y="3058"/>
                </a:lnTo>
                <a:lnTo>
                  <a:pt x="9600" y="3918"/>
                </a:lnTo>
                <a:lnTo>
                  <a:pt x="9371" y="1338"/>
                </a:lnTo>
                <a:lnTo>
                  <a:pt x="9371" y="95"/>
                </a:lnTo>
                <a:lnTo>
                  <a:pt x="0" y="0"/>
                </a:lnTo>
                <a:cubicBezTo>
                  <a:pt x="0" y="0"/>
                  <a:pt x="914" y="955"/>
                  <a:pt x="1257" y="1720"/>
                </a:cubicBezTo>
                <a:cubicBezTo>
                  <a:pt x="1599" y="2484"/>
                  <a:pt x="3199" y="4587"/>
                  <a:pt x="3199" y="5161"/>
                </a:cubicBezTo>
                <a:cubicBezTo>
                  <a:pt x="3199" y="5734"/>
                  <a:pt x="3657" y="6785"/>
                  <a:pt x="4114" y="7741"/>
                </a:cubicBezTo>
                <a:cubicBezTo>
                  <a:pt x="4571" y="8697"/>
                  <a:pt x="4914" y="9748"/>
                  <a:pt x="4914" y="10322"/>
                </a:cubicBezTo>
                <a:cubicBezTo>
                  <a:pt x="4914" y="10895"/>
                  <a:pt x="4228" y="11851"/>
                  <a:pt x="4799" y="12424"/>
                </a:cubicBezTo>
                <a:cubicBezTo>
                  <a:pt x="5371" y="12998"/>
                  <a:pt x="5942" y="14431"/>
                  <a:pt x="6399" y="14718"/>
                </a:cubicBezTo>
                <a:cubicBezTo>
                  <a:pt x="6857" y="15005"/>
                  <a:pt x="6628" y="15292"/>
                  <a:pt x="6971" y="16438"/>
                </a:cubicBezTo>
                <a:cubicBezTo>
                  <a:pt x="7314" y="17585"/>
                  <a:pt x="7657" y="18541"/>
                  <a:pt x="7999" y="19115"/>
                </a:cubicBezTo>
                <a:cubicBezTo>
                  <a:pt x="8342" y="19688"/>
                  <a:pt x="10057" y="21600"/>
                  <a:pt x="10057" y="21600"/>
                </a:cubicBezTo>
                <a:cubicBezTo>
                  <a:pt x="10057" y="21600"/>
                  <a:pt x="15085" y="14909"/>
                  <a:pt x="15428" y="14336"/>
                </a:cubicBezTo>
                <a:cubicBezTo>
                  <a:pt x="15771" y="13762"/>
                  <a:pt x="15657" y="13093"/>
                  <a:pt x="15657" y="13093"/>
                </a:cubicBezTo>
                <a:lnTo>
                  <a:pt x="16457" y="11851"/>
                </a:lnTo>
                <a:lnTo>
                  <a:pt x="17371" y="9844"/>
                </a:lnTo>
                <a:cubicBezTo>
                  <a:pt x="17371" y="9844"/>
                  <a:pt x="17257" y="8506"/>
                  <a:pt x="17371" y="8028"/>
                </a:cubicBezTo>
                <a:cubicBezTo>
                  <a:pt x="17485" y="7550"/>
                  <a:pt x="18285" y="6116"/>
                  <a:pt x="18285" y="6116"/>
                </a:cubicBezTo>
                <a:lnTo>
                  <a:pt x="18400" y="2771"/>
                </a:lnTo>
                <a:lnTo>
                  <a:pt x="21028" y="955"/>
                </a:lnTo>
                <a:lnTo>
                  <a:pt x="21599" y="95"/>
                </a:lnTo>
                <a:lnTo>
                  <a:pt x="19999" y="1338"/>
                </a:lnTo>
                <a:close/>
              </a:path>
            </a:pathLst>
          </a:custGeom>
          <a:solidFill>
            <a:srgbClr val="77B2E8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412750" eaLnBrk="1">
              <a:defRPr/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Line 3">
            <a:extLst>
              <a:ext uri="{FF2B5EF4-FFF2-40B4-BE49-F238E27FC236}">
                <a16:creationId xmlns:a16="http://schemas.microsoft.com/office/drawing/2014/main" id="{0B153412-0E23-4A71-80BA-FC64444FE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" y="4184650"/>
            <a:ext cx="10325100" cy="0"/>
          </a:xfrm>
          <a:prstGeom prst="line">
            <a:avLst/>
          </a:prstGeom>
          <a:noFill/>
          <a:ln w="25400" cap="rnd" cmpd="sng">
            <a:solidFill>
              <a:srgbClr val="969696"/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28600" eaLnBrk="1">
              <a:defRPr/>
            </a:pPr>
            <a:endParaRPr lang="en-US" sz="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Line 4">
            <a:extLst>
              <a:ext uri="{FF2B5EF4-FFF2-40B4-BE49-F238E27FC236}">
                <a16:creationId xmlns:a16="http://schemas.microsoft.com/office/drawing/2014/main" id="{5444F01C-9E52-43C8-8BC6-2614A9207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3450" y="5037138"/>
            <a:ext cx="10325100" cy="0"/>
          </a:xfrm>
          <a:prstGeom prst="line">
            <a:avLst/>
          </a:prstGeom>
          <a:noFill/>
          <a:ln w="25400" cap="rnd" cmpd="sng">
            <a:solidFill>
              <a:srgbClr val="969696"/>
            </a:solidFill>
            <a:prstDash val="sysDot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28600" eaLnBrk="1">
              <a:defRPr/>
            </a:pPr>
            <a:endParaRPr lang="en-US" sz="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Line 5">
            <a:extLst>
              <a:ext uri="{FF2B5EF4-FFF2-40B4-BE49-F238E27FC236}">
                <a16:creationId xmlns:a16="http://schemas.microsoft.com/office/drawing/2014/main" id="{0AF1915D-EEE4-4341-B735-11FBE18AD0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4563" y="3322638"/>
            <a:ext cx="10313987" cy="0"/>
          </a:xfrm>
          <a:prstGeom prst="line">
            <a:avLst/>
          </a:prstGeom>
          <a:noFill/>
          <a:ln w="25400" cap="flat" cmpd="sng">
            <a:solidFill>
              <a:srgbClr val="969696"/>
            </a:solidFill>
            <a:prstDash val="solid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28600" eaLnBrk="1">
              <a:defRPr/>
            </a:pPr>
            <a:endParaRPr lang="en-US" sz="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AutoShape 6">
            <a:extLst>
              <a:ext uri="{FF2B5EF4-FFF2-40B4-BE49-F238E27FC236}">
                <a16:creationId xmlns:a16="http://schemas.microsoft.com/office/drawing/2014/main" id="{86019D9A-E782-4573-9EE8-276A6E96CE03}"/>
              </a:ext>
            </a:extLst>
          </p:cNvPr>
          <p:cNvSpPr>
            <a:spLocks/>
          </p:cNvSpPr>
          <p:nvPr/>
        </p:nvSpPr>
        <p:spPr bwMode="auto">
          <a:xfrm>
            <a:off x="5716588" y="3316288"/>
            <a:ext cx="3683000" cy="2609850"/>
          </a:xfrm>
          <a:custGeom>
            <a:avLst/>
            <a:gdLst>
              <a:gd name="T0" fmla="*/ 10800 w 21600"/>
              <a:gd name="T1" fmla="*/ 10724 h 21448"/>
              <a:gd name="T2" fmla="*/ 10800 w 21600"/>
              <a:gd name="T3" fmla="*/ 10724 h 21448"/>
              <a:gd name="T4" fmla="*/ 10800 w 21600"/>
              <a:gd name="T5" fmla="*/ 10724 h 21448"/>
              <a:gd name="T6" fmla="*/ 10800 w 21600"/>
              <a:gd name="T7" fmla="*/ 10724 h 2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448">
                <a:moveTo>
                  <a:pt x="0" y="0"/>
                </a:moveTo>
                <a:cubicBezTo>
                  <a:pt x="0" y="0"/>
                  <a:pt x="3283" y="3736"/>
                  <a:pt x="3745" y="4921"/>
                </a:cubicBezTo>
                <a:cubicBezTo>
                  <a:pt x="4207" y="6106"/>
                  <a:pt x="4720" y="9296"/>
                  <a:pt x="5233" y="11939"/>
                </a:cubicBezTo>
                <a:cubicBezTo>
                  <a:pt x="5746" y="14582"/>
                  <a:pt x="6310" y="15129"/>
                  <a:pt x="7695" y="16496"/>
                </a:cubicBezTo>
                <a:cubicBezTo>
                  <a:pt x="9080" y="17863"/>
                  <a:pt x="9594" y="17863"/>
                  <a:pt x="9747" y="18774"/>
                </a:cubicBezTo>
                <a:cubicBezTo>
                  <a:pt x="9901" y="19686"/>
                  <a:pt x="12210" y="21053"/>
                  <a:pt x="12980" y="21326"/>
                </a:cubicBezTo>
                <a:cubicBezTo>
                  <a:pt x="13749" y="21600"/>
                  <a:pt x="21599" y="21326"/>
                  <a:pt x="21599" y="21326"/>
                </a:cubicBezTo>
                <a:lnTo>
                  <a:pt x="21599" y="90"/>
                </a:lnTo>
                <a:lnTo>
                  <a:pt x="0" y="0"/>
                </a:lnTo>
                <a:close/>
              </a:path>
            </a:pathLst>
          </a:custGeom>
          <a:solidFill>
            <a:srgbClr val="9390C5">
              <a:alpha val="29999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412750" eaLnBrk="1">
              <a:defRPr/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AutoShape 10">
            <a:extLst>
              <a:ext uri="{FF2B5EF4-FFF2-40B4-BE49-F238E27FC236}">
                <a16:creationId xmlns:a16="http://schemas.microsoft.com/office/drawing/2014/main" id="{D7FDB807-1B24-4B65-87DB-356C5B090E0A}"/>
              </a:ext>
            </a:extLst>
          </p:cNvPr>
          <p:cNvSpPr>
            <a:spLocks/>
          </p:cNvSpPr>
          <p:nvPr/>
        </p:nvSpPr>
        <p:spPr bwMode="auto">
          <a:xfrm>
            <a:off x="6778625" y="1952625"/>
            <a:ext cx="2141538" cy="1408113"/>
          </a:xfrm>
          <a:custGeom>
            <a:avLst/>
            <a:gdLst>
              <a:gd name="T0" fmla="+- 0 10852 105"/>
              <a:gd name="T1" fmla="*/ T0 w 21495"/>
              <a:gd name="T2" fmla="*/ 10800 h 21600"/>
              <a:gd name="T3" fmla="+- 0 10852 105"/>
              <a:gd name="T4" fmla="*/ T3 w 21495"/>
              <a:gd name="T5" fmla="*/ 10800 h 21600"/>
              <a:gd name="T6" fmla="+- 0 10852 105"/>
              <a:gd name="T7" fmla="*/ T6 w 21495"/>
              <a:gd name="T8" fmla="*/ 10800 h 21600"/>
              <a:gd name="T9" fmla="+- 0 10852 105"/>
              <a:gd name="T10" fmla="*/ T9 w 21495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5" h="21600">
                <a:moveTo>
                  <a:pt x="117" y="21089"/>
                </a:moveTo>
                <a:cubicBezTo>
                  <a:pt x="117" y="21089"/>
                  <a:pt x="117" y="19388"/>
                  <a:pt x="6" y="19048"/>
                </a:cubicBezTo>
                <a:cubicBezTo>
                  <a:pt x="-105" y="18708"/>
                  <a:pt x="1231" y="17177"/>
                  <a:pt x="1231" y="17177"/>
                </a:cubicBezTo>
                <a:lnTo>
                  <a:pt x="1899" y="16497"/>
                </a:lnTo>
                <a:lnTo>
                  <a:pt x="1231" y="14966"/>
                </a:lnTo>
                <a:lnTo>
                  <a:pt x="2010" y="14286"/>
                </a:lnTo>
                <a:lnTo>
                  <a:pt x="3012" y="13436"/>
                </a:lnTo>
                <a:cubicBezTo>
                  <a:pt x="3012" y="13436"/>
                  <a:pt x="3346" y="12415"/>
                  <a:pt x="4793" y="11565"/>
                </a:cubicBezTo>
                <a:cubicBezTo>
                  <a:pt x="6241" y="10714"/>
                  <a:pt x="7132" y="9864"/>
                  <a:pt x="7132" y="9864"/>
                </a:cubicBezTo>
                <a:cubicBezTo>
                  <a:pt x="7132" y="9864"/>
                  <a:pt x="7577" y="9864"/>
                  <a:pt x="7911" y="8844"/>
                </a:cubicBezTo>
                <a:cubicBezTo>
                  <a:pt x="8245" y="7823"/>
                  <a:pt x="8356" y="7313"/>
                  <a:pt x="8356" y="6633"/>
                </a:cubicBezTo>
                <a:cubicBezTo>
                  <a:pt x="8356" y="5952"/>
                  <a:pt x="8022" y="5442"/>
                  <a:pt x="8579" y="4592"/>
                </a:cubicBezTo>
                <a:cubicBezTo>
                  <a:pt x="9136" y="3741"/>
                  <a:pt x="11697" y="0"/>
                  <a:pt x="11697" y="0"/>
                </a:cubicBezTo>
                <a:cubicBezTo>
                  <a:pt x="11697" y="0"/>
                  <a:pt x="11919" y="850"/>
                  <a:pt x="12476" y="1530"/>
                </a:cubicBezTo>
                <a:cubicBezTo>
                  <a:pt x="13033" y="2211"/>
                  <a:pt x="13255" y="2891"/>
                  <a:pt x="13255" y="3401"/>
                </a:cubicBezTo>
                <a:cubicBezTo>
                  <a:pt x="13255" y="3911"/>
                  <a:pt x="11919" y="2891"/>
                  <a:pt x="13367" y="4762"/>
                </a:cubicBezTo>
                <a:cubicBezTo>
                  <a:pt x="14814" y="6633"/>
                  <a:pt x="15037" y="7823"/>
                  <a:pt x="15148" y="8163"/>
                </a:cubicBezTo>
                <a:cubicBezTo>
                  <a:pt x="15259" y="8503"/>
                  <a:pt x="15148" y="9694"/>
                  <a:pt x="15482" y="10034"/>
                </a:cubicBezTo>
                <a:cubicBezTo>
                  <a:pt x="15816" y="10374"/>
                  <a:pt x="16930" y="11735"/>
                  <a:pt x="17152" y="11905"/>
                </a:cubicBezTo>
                <a:cubicBezTo>
                  <a:pt x="17375" y="12075"/>
                  <a:pt x="17709" y="14116"/>
                  <a:pt x="17709" y="14116"/>
                </a:cubicBezTo>
                <a:cubicBezTo>
                  <a:pt x="17709" y="14116"/>
                  <a:pt x="17932" y="14966"/>
                  <a:pt x="18154" y="15137"/>
                </a:cubicBezTo>
                <a:cubicBezTo>
                  <a:pt x="18377" y="15307"/>
                  <a:pt x="19602" y="15137"/>
                  <a:pt x="19602" y="15137"/>
                </a:cubicBezTo>
                <a:lnTo>
                  <a:pt x="20047" y="17007"/>
                </a:lnTo>
                <a:cubicBezTo>
                  <a:pt x="20047" y="17007"/>
                  <a:pt x="20047" y="18708"/>
                  <a:pt x="20381" y="18878"/>
                </a:cubicBezTo>
                <a:cubicBezTo>
                  <a:pt x="20715" y="19048"/>
                  <a:pt x="21383" y="19729"/>
                  <a:pt x="21383" y="20239"/>
                </a:cubicBezTo>
                <a:cubicBezTo>
                  <a:pt x="21383" y="20749"/>
                  <a:pt x="21495" y="21599"/>
                  <a:pt x="21495" y="21599"/>
                </a:cubicBezTo>
                <a:lnTo>
                  <a:pt x="117" y="21089"/>
                </a:lnTo>
                <a:close/>
              </a:path>
            </a:pathLst>
          </a:custGeom>
          <a:solidFill>
            <a:srgbClr val="9CB2C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412750" eaLnBrk="1">
              <a:defRPr/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AutoShape 11">
            <a:extLst>
              <a:ext uri="{FF2B5EF4-FFF2-40B4-BE49-F238E27FC236}">
                <a16:creationId xmlns:a16="http://schemas.microsoft.com/office/drawing/2014/main" id="{D9671DA6-5C1F-4780-AD53-3B1D314A12D7}"/>
              </a:ext>
            </a:extLst>
          </p:cNvPr>
          <p:cNvSpPr>
            <a:spLocks/>
          </p:cNvSpPr>
          <p:nvPr/>
        </p:nvSpPr>
        <p:spPr bwMode="auto">
          <a:xfrm>
            <a:off x="6800850" y="2020888"/>
            <a:ext cx="1431925" cy="13192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911" y="0"/>
                </a:moveTo>
                <a:lnTo>
                  <a:pt x="14734" y="3811"/>
                </a:lnTo>
                <a:lnTo>
                  <a:pt x="16576" y="2722"/>
                </a:lnTo>
                <a:cubicBezTo>
                  <a:pt x="16576" y="2722"/>
                  <a:pt x="16409" y="5808"/>
                  <a:pt x="15739" y="6171"/>
                </a:cubicBezTo>
                <a:cubicBezTo>
                  <a:pt x="15069" y="6534"/>
                  <a:pt x="17581" y="6352"/>
                  <a:pt x="17581" y="8168"/>
                </a:cubicBezTo>
                <a:cubicBezTo>
                  <a:pt x="17581" y="9983"/>
                  <a:pt x="17581" y="11072"/>
                  <a:pt x="16409" y="12705"/>
                </a:cubicBezTo>
                <a:cubicBezTo>
                  <a:pt x="15237" y="14339"/>
                  <a:pt x="17748" y="15973"/>
                  <a:pt x="17748" y="15973"/>
                </a:cubicBezTo>
                <a:lnTo>
                  <a:pt x="15739" y="16880"/>
                </a:lnTo>
                <a:lnTo>
                  <a:pt x="14065" y="16880"/>
                </a:lnTo>
                <a:cubicBezTo>
                  <a:pt x="14065" y="16880"/>
                  <a:pt x="13227" y="17788"/>
                  <a:pt x="15069" y="18151"/>
                </a:cubicBezTo>
                <a:cubicBezTo>
                  <a:pt x="16911" y="18514"/>
                  <a:pt x="17916" y="18332"/>
                  <a:pt x="18753" y="18695"/>
                </a:cubicBezTo>
                <a:cubicBezTo>
                  <a:pt x="19590" y="19058"/>
                  <a:pt x="20930" y="20510"/>
                  <a:pt x="20930" y="20510"/>
                </a:cubicBezTo>
                <a:lnTo>
                  <a:pt x="21600" y="21599"/>
                </a:lnTo>
                <a:lnTo>
                  <a:pt x="0" y="21418"/>
                </a:lnTo>
                <a:lnTo>
                  <a:pt x="167" y="18695"/>
                </a:lnTo>
                <a:lnTo>
                  <a:pt x="2511" y="16880"/>
                </a:lnTo>
                <a:lnTo>
                  <a:pt x="1841" y="15065"/>
                </a:lnTo>
                <a:lnTo>
                  <a:pt x="4186" y="14157"/>
                </a:lnTo>
                <a:lnTo>
                  <a:pt x="5693" y="12161"/>
                </a:lnTo>
                <a:lnTo>
                  <a:pt x="8037" y="10890"/>
                </a:lnTo>
                <a:lnTo>
                  <a:pt x="11553" y="9438"/>
                </a:lnTo>
                <a:lnTo>
                  <a:pt x="12223" y="7442"/>
                </a:lnTo>
                <a:lnTo>
                  <a:pt x="12223" y="5263"/>
                </a:lnTo>
                <a:lnTo>
                  <a:pt x="12223" y="4174"/>
                </a:lnTo>
                <a:lnTo>
                  <a:pt x="16911" y="0"/>
                </a:lnTo>
                <a:close/>
              </a:path>
            </a:pathLst>
          </a:custGeom>
          <a:solidFill>
            <a:srgbClr val="D8E0E8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 defTabSz="412750" eaLnBrk="1">
              <a:defRPr/>
            </a:pPr>
            <a:endParaRPr lang="en-US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DC124DC7-0932-47DA-BB82-FB10FF962A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04350" y="1651000"/>
            <a:ext cx="0" cy="4292600"/>
          </a:xfrm>
          <a:prstGeom prst="line">
            <a:avLst/>
          </a:prstGeom>
          <a:noFill/>
          <a:ln w="25400" cap="flat" cmpd="sng">
            <a:solidFill>
              <a:srgbClr val="969696"/>
            </a:solidFill>
            <a:prstDash val="solid"/>
            <a:round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228600" eaLnBrk="1">
              <a:defRPr/>
            </a:pPr>
            <a:endParaRPr lang="en-US" sz="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181" name="Picture 14">
            <a:extLst>
              <a:ext uri="{FF2B5EF4-FFF2-40B4-BE49-F238E27FC236}">
                <a16:creationId xmlns:a16="http://schemas.microsoft.com/office/drawing/2014/main" id="{F79233D2-1145-473F-94D8-9264275B9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163763"/>
            <a:ext cx="7889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AutoShape 15">
            <a:extLst>
              <a:ext uri="{FF2B5EF4-FFF2-40B4-BE49-F238E27FC236}">
                <a16:creationId xmlns:a16="http://schemas.microsoft.com/office/drawing/2014/main" id="{E8D68DAD-FFA2-41D6-ACBD-DB431599B90E}"/>
              </a:ext>
            </a:extLst>
          </p:cNvPr>
          <p:cNvSpPr>
            <a:spLocks/>
          </p:cNvSpPr>
          <p:nvPr/>
        </p:nvSpPr>
        <p:spPr bwMode="auto">
          <a:xfrm>
            <a:off x="5207000" y="2028825"/>
            <a:ext cx="1138238" cy="2857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eaLnBrk="1">
              <a:lnSpc>
                <a:spcPct val="90000"/>
              </a:lnSpc>
              <a:defRPr/>
            </a:pPr>
            <a:r>
              <a:rPr lang="zh-CN" altLang="en-US" sz="1350" b="1" dirty="0">
                <a:solidFill>
                  <a:srgbClr val="23232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消耗的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AutoShape 19">
            <a:extLst>
              <a:ext uri="{FF2B5EF4-FFF2-40B4-BE49-F238E27FC236}">
                <a16:creationId xmlns:a16="http://schemas.microsoft.com/office/drawing/2014/main" id="{9BFA50A7-91AC-4A87-A3CD-C3544E23C7A2}"/>
              </a:ext>
            </a:extLst>
          </p:cNvPr>
          <p:cNvSpPr>
            <a:spLocks/>
          </p:cNvSpPr>
          <p:nvPr/>
        </p:nvSpPr>
        <p:spPr bwMode="auto">
          <a:xfrm>
            <a:off x="9632950" y="2584450"/>
            <a:ext cx="1466850" cy="260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/>
        </p:spPr>
        <p:txBody>
          <a:bodyPr lIns="25400" tIns="25400" rIns="25400" bIns="25400" anchor="ctr"/>
          <a:lstStyle/>
          <a:p>
            <a:pPr algn="ctr" defTabSz="412750" eaLnBrk="1">
              <a:lnSpc>
                <a:spcPct val="90000"/>
              </a:lnSpc>
              <a:defRPr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12%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84" name="矩形 39">
            <a:extLst>
              <a:ext uri="{FF2B5EF4-FFF2-40B4-BE49-F238E27FC236}">
                <a16:creationId xmlns:a16="http://schemas.microsoft.com/office/drawing/2014/main" id="{404A85C8-6DEB-4E38-968B-07D16FDFE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897063"/>
            <a:ext cx="396398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据统计，国内金融、电信、航旅、电商、百货等行业的积分发行量价值数百亿元人民币，但积分实际消耗率则仅有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20%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，大量的积分被用户沉淀不用，积分对于大多数用户而言只是鸡肋。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85" name="TextBox 13">
            <a:extLst>
              <a:ext uri="{FF2B5EF4-FFF2-40B4-BE49-F238E27FC236}">
                <a16:creationId xmlns:a16="http://schemas.microsoft.com/office/drawing/2014/main" id="{BC790DA9-094C-4528-BF90-15DEC7DCA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364172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消费增值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86" name="TextBox 13">
            <a:extLst>
              <a:ext uri="{FF2B5EF4-FFF2-40B4-BE49-F238E27FC236}">
                <a16:creationId xmlns:a16="http://schemas.microsoft.com/office/drawing/2014/main" id="{3521EE04-5D87-4CFE-9C2D-50E42311C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207" y="3535362"/>
            <a:ext cx="56308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消费者可以在所有的联盟商家内消费完成支付，并获得会员价优惠和通用积分奖励，将零散的积分化零为整，消费者可以在积分联盟中统一管理各类积分和优惠券，可自由转让、通兑，真正自主掌握数字资产，并实现积分价值最大化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87" name="TextBox 13">
            <a:extLst>
              <a:ext uri="{FF2B5EF4-FFF2-40B4-BE49-F238E27FC236}">
                <a16:creationId xmlns:a16="http://schemas.microsoft.com/office/drawing/2014/main" id="{E2F43E8F-C37F-4D4C-BD2D-28D56C1E3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4438650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营销和管理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88" name="TextBox 13">
            <a:extLst>
              <a:ext uri="{FF2B5EF4-FFF2-40B4-BE49-F238E27FC236}">
                <a16:creationId xmlns:a16="http://schemas.microsoft.com/office/drawing/2014/main" id="{DE9DE2E7-8DA1-4579-B60D-C8D8CD2A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04" y="4497923"/>
            <a:ext cx="55681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横跨线上线下，突破营销瓶颈。共享会员，积分折扣购，积分变动实时对账结算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89" name="TextBox 13">
            <a:extLst>
              <a:ext uri="{FF2B5EF4-FFF2-40B4-BE49-F238E27FC236}">
                <a16:creationId xmlns:a16="http://schemas.microsoft.com/office/drawing/2014/main" id="{8A0279BD-1814-4454-97E5-E2861A0DD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53673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优化资源整合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90" name="TextBox 13">
            <a:extLst>
              <a:ext uri="{FF2B5EF4-FFF2-40B4-BE49-F238E27FC236}">
                <a16:creationId xmlns:a16="http://schemas.microsoft.com/office/drawing/2014/main" id="{4534D389-5E52-406A-88BF-FBCE2486F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782" y="5377934"/>
            <a:ext cx="5510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去中心化运营，积分发行透明，数据库高稳定性，积分收支可溯源，分布式账本安全防篡改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91" name="TextBox 13">
            <a:extLst>
              <a:ext uri="{FF2B5EF4-FFF2-40B4-BE49-F238E27FC236}">
                <a16:creationId xmlns:a16="http://schemas.microsoft.com/office/drawing/2014/main" id="{1E4F7267-03A0-495E-90F5-87F9C0A17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5700" y="3665538"/>
            <a:ext cx="854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门槛高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92" name="TextBox 13">
            <a:extLst>
              <a:ext uri="{FF2B5EF4-FFF2-40B4-BE49-F238E27FC236}">
                <a16:creationId xmlns:a16="http://schemas.microsoft.com/office/drawing/2014/main" id="{638AFB32-3888-439B-8918-0B820296A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5700" y="4522788"/>
            <a:ext cx="854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公信力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93" name="TextBox 13">
            <a:extLst>
              <a:ext uri="{FF2B5EF4-FFF2-40B4-BE49-F238E27FC236}">
                <a16:creationId xmlns:a16="http://schemas.microsoft.com/office/drawing/2014/main" id="{7A37755C-80B1-4D29-85B6-AD92D251C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5700" y="5314950"/>
            <a:ext cx="854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运营复杂</a:t>
            </a:r>
            <a:endParaRPr lang="en-US" altLang="zh-CN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0A54CC-C188-4E87-976E-27071368313B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文本框 4">
            <a:extLst>
              <a:ext uri="{FF2B5EF4-FFF2-40B4-BE49-F238E27FC236}">
                <a16:creationId xmlns:a16="http://schemas.microsoft.com/office/drawing/2014/main" id="{E404E7D1-5813-496A-9B52-521AFC1D1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积分消耗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A11CD6-BE72-4CE1-9F84-712C5AE53746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195" name="文本框 4">
            <a:extLst>
              <a:ext uri="{FF2B5EF4-FFF2-40B4-BE49-F238E27FC236}">
                <a16:creationId xmlns:a16="http://schemas.microsoft.com/office/drawing/2014/main" id="{D4432E5C-90B3-41E1-97B9-A07CDC29D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 Wallet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4096">
            <a:extLst>
              <a:ext uri="{FF2B5EF4-FFF2-40B4-BE49-F238E27FC236}">
                <a16:creationId xmlns:a16="http://schemas.microsoft.com/office/drawing/2014/main" id="{4220950D-3120-4A87-8E6C-1588BF6ADF78}"/>
              </a:ext>
            </a:extLst>
          </p:cNvPr>
          <p:cNvSpPr/>
          <p:nvPr/>
        </p:nvSpPr>
        <p:spPr>
          <a:xfrm>
            <a:off x="4132263" y="2373313"/>
            <a:ext cx="1690687" cy="172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BFEA1F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sz="160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4113">
            <a:extLst>
              <a:ext uri="{FF2B5EF4-FFF2-40B4-BE49-F238E27FC236}">
                <a16:creationId xmlns:a16="http://schemas.microsoft.com/office/drawing/2014/main" id="{4476C45F-29A0-4A3D-80D5-5C8A4F7C8CD5}"/>
              </a:ext>
            </a:extLst>
          </p:cNvPr>
          <p:cNvSpPr/>
          <p:nvPr/>
        </p:nvSpPr>
        <p:spPr>
          <a:xfrm>
            <a:off x="1851025" y="2373313"/>
            <a:ext cx="1692275" cy="172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EC925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4114">
            <a:extLst>
              <a:ext uri="{FF2B5EF4-FFF2-40B4-BE49-F238E27FC236}">
                <a16:creationId xmlns:a16="http://schemas.microsoft.com/office/drawing/2014/main" id="{DD332B80-491A-4440-9D14-79E9CA092C21}"/>
              </a:ext>
            </a:extLst>
          </p:cNvPr>
          <p:cNvSpPr/>
          <p:nvPr/>
        </p:nvSpPr>
        <p:spPr>
          <a:xfrm>
            <a:off x="8634413" y="2373313"/>
            <a:ext cx="1692275" cy="172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003760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4115">
            <a:extLst>
              <a:ext uri="{FF2B5EF4-FFF2-40B4-BE49-F238E27FC236}">
                <a16:creationId xmlns:a16="http://schemas.microsoft.com/office/drawing/2014/main" id="{EB4A8779-BE25-4551-BD90-18F561FDC08E}"/>
              </a:ext>
            </a:extLst>
          </p:cNvPr>
          <p:cNvSpPr/>
          <p:nvPr/>
        </p:nvSpPr>
        <p:spPr>
          <a:xfrm>
            <a:off x="6369050" y="2373313"/>
            <a:ext cx="1692275" cy="172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005898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 eaLnBrk="1" fontAlgn="auto" hangingPunct="1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A59093EC-95F0-40B9-B387-1FCAD385EAE9}"/>
              </a:ext>
            </a:extLst>
          </p:cNvPr>
          <p:cNvSpPr txBox="1"/>
          <p:nvPr/>
        </p:nvSpPr>
        <p:spPr>
          <a:xfrm>
            <a:off x="2246313" y="2792413"/>
            <a:ext cx="901700" cy="43021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095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55EC510D-30B5-47CB-8E73-293C0D5DB0D6}"/>
              </a:ext>
            </a:extLst>
          </p:cNvPr>
          <p:cNvSpPr txBox="1"/>
          <p:nvPr/>
        </p:nvSpPr>
        <p:spPr>
          <a:xfrm>
            <a:off x="4525963" y="2792413"/>
            <a:ext cx="901700" cy="43021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095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9FBF60A8-E5E2-4124-9A0F-1882B3EF8F31}"/>
              </a:ext>
            </a:extLst>
          </p:cNvPr>
          <p:cNvSpPr txBox="1"/>
          <p:nvPr/>
        </p:nvSpPr>
        <p:spPr>
          <a:xfrm>
            <a:off x="6756400" y="2792413"/>
            <a:ext cx="901700" cy="43021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095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7F3205CC-63F4-4045-A9FA-DBA7BF09188E}"/>
              </a:ext>
            </a:extLst>
          </p:cNvPr>
          <p:cNvSpPr txBox="1"/>
          <p:nvPr/>
        </p:nvSpPr>
        <p:spPr>
          <a:xfrm>
            <a:off x="9037638" y="2792413"/>
            <a:ext cx="901700" cy="43021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6095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62D92-0982-4595-9BA9-E075A52F76A2}"/>
              </a:ext>
            </a:extLst>
          </p:cNvPr>
          <p:cNvSpPr txBox="1"/>
          <p:nvPr/>
        </p:nvSpPr>
        <p:spPr>
          <a:xfrm>
            <a:off x="1498600" y="4654550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航司积分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35229E31-A1F9-4958-A9FE-71F8DF31B85D}"/>
              </a:ext>
            </a:extLst>
          </p:cNvPr>
          <p:cNvSpPr txBox="1"/>
          <p:nvPr/>
        </p:nvSpPr>
        <p:spPr>
          <a:xfrm>
            <a:off x="3836988" y="4654550"/>
            <a:ext cx="2338387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酒店积分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7F55E3B-A464-42B5-8048-45E300A88D6C}"/>
              </a:ext>
            </a:extLst>
          </p:cNvPr>
          <p:cNvSpPr txBox="1"/>
          <p:nvPr/>
        </p:nvSpPr>
        <p:spPr>
          <a:xfrm>
            <a:off x="6146800" y="4654550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银行积分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0300249-7BCF-4CFB-8552-F838CA5A5CD5}"/>
              </a:ext>
            </a:extLst>
          </p:cNvPr>
          <p:cNvSpPr txBox="1"/>
          <p:nvPr/>
        </p:nvSpPr>
        <p:spPr>
          <a:xfrm>
            <a:off x="8355012" y="4654551"/>
            <a:ext cx="2338388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运营商积分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E636CD0-E145-4E1C-A641-DBA03317B2FA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19" name="文本框 4">
            <a:extLst>
              <a:ext uri="{FF2B5EF4-FFF2-40B4-BE49-F238E27FC236}">
                <a16:creationId xmlns:a16="http://schemas.microsoft.com/office/drawing/2014/main" id="{11FF6DD2-45A5-4FEE-8888-204D282CC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功能构成</a:t>
            </a:r>
          </a:p>
        </p:txBody>
      </p: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99A7EB60-C6CD-4218-BF3B-FFF1FFEF7F9E}"/>
              </a:ext>
            </a:extLst>
          </p:cNvPr>
          <p:cNvSpPr/>
          <p:nvPr/>
        </p:nvSpPr>
        <p:spPr>
          <a:xfrm>
            <a:off x="2057400" y="2778125"/>
            <a:ext cx="1303338" cy="1301750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rgbClr val="00376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2404" tIns="200964" rIns="200964" bIns="200964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604F0AFE-914C-4996-9224-50FDA934879A}"/>
              </a:ext>
            </a:extLst>
          </p:cNvPr>
          <p:cNvSpPr/>
          <p:nvPr/>
        </p:nvSpPr>
        <p:spPr>
          <a:xfrm>
            <a:off x="3465513" y="3051175"/>
            <a:ext cx="755650" cy="755650"/>
          </a:xfrm>
          <a:custGeom>
            <a:avLst/>
            <a:gdLst>
              <a:gd name="connsiteX0" fmla="*/ 100165 w 755679"/>
              <a:gd name="connsiteY0" fmla="*/ 288972 h 755679"/>
              <a:gd name="connsiteX1" fmla="*/ 288972 w 755679"/>
              <a:gd name="connsiteY1" fmla="*/ 288972 h 755679"/>
              <a:gd name="connsiteX2" fmla="*/ 288972 w 755679"/>
              <a:gd name="connsiteY2" fmla="*/ 100165 h 755679"/>
              <a:gd name="connsiteX3" fmla="*/ 466707 w 755679"/>
              <a:gd name="connsiteY3" fmla="*/ 100165 h 755679"/>
              <a:gd name="connsiteX4" fmla="*/ 466707 w 755679"/>
              <a:gd name="connsiteY4" fmla="*/ 288972 h 755679"/>
              <a:gd name="connsiteX5" fmla="*/ 655514 w 755679"/>
              <a:gd name="connsiteY5" fmla="*/ 288972 h 755679"/>
              <a:gd name="connsiteX6" fmla="*/ 655514 w 755679"/>
              <a:gd name="connsiteY6" fmla="*/ 466707 h 755679"/>
              <a:gd name="connsiteX7" fmla="*/ 466707 w 755679"/>
              <a:gd name="connsiteY7" fmla="*/ 466707 h 755679"/>
              <a:gd name="connsiteX8" fmla="*/ 466707 w 755679"/>
              <a:gd name="connsiteY8" fmla="*/ 655514 h 755679"/>
              <a:gd name="connsiteX9" fmla="*/ 288972 w 755679"/>
              <a:gd name="connsiteY9" fmla="*/ 655514 h 755679"/>
              <a:gd name="connsiteX10" fmla="*/ 288972 w 755679"/>
              <a:gd name="connsiteY10" fmla="*/ 466707 h 755679"/>
              <a:gd name="connsiteX11" fmla="*/ 100165 w 755679"/>
              <a:gd name="connsiteY11" fmla="*/ 466707 h 755679"/>
              <a:gd name="connsiteX12" fmla="*/ 100165 w 755679"/>
              <a:gd name="connsiteY12" fmla="*/ 288972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679" h="755679">
                <a:moveTo>
                  <a:pt x="100165" y="288972"/>
                </a:moveTo>
                <a:lnTo>
                  <a:pt x="288972" y="288972"/>
                </a:lnTo>
                <a:lnTo>
                  <a:pt x="288972" y="100165"/>
                </a:lnTo>
                <a:lnTo>
                  <a:pt x="466707" y="100165"/>
                </a:lnTo>
                <a:lnTo>
                  <a:pt x="466707" y="288972"/>
                </a:lnTo>
                <a:lnTo>
                  <a:pt x="655514" y="288972"/>
                </a:lnTo>
                <a:lnTo>
                  <a:pt x="655514" y="466707"/>
                </a:lnTo>
                <a:lnTo>
                  <a:pt x="466707" y="466707"/>
                </a:lnTo>
                <a:lnTo>
                  <a:pt x="466707" y="655514"/>
                </a:lnTo>
                <a:lnTo>
                  <a:pt x="288972" y="655514"/>
                </a:lnTo>
                <a:lnTo>
                  <a:pt x="288972" y="466707"/>
                </a:lnTo>
                <a:lnTo>
                  <a:pt x="100165" y="466707"/>
                </a:lnTo>
                <a:lnTo>
                  <a:pt x="100165" y="288972"/>
                </a:lnTo>
                <a:close/>
              </a:path>
            </a:pathLst>
          </a:custGeom>
          <a:solidFill>
            <a:srgbClr val="626262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165" tIns="288972" rIns="100165" bIns="288972" spcCol="1270" anchor="ctr"/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AD3A34A9-5940-4DFB-9B12-FB90F4A2FDAF}"/>
              </a:ext>
            </a:extLst>
          </p:cNvPr>
          <p:cNvSpPr/>
          <p:nvPr/>
        </p:nvSpPr>
        <p:spPr>
          <a:xfrm>
            <a:off x="4327525" y="2778125"/>
            <a:ext cx="1303338" cy="1301750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rgbClr val="BFEA1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2404" tIns="200964" rIns="200964" bIns="200964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>
            <a:extLst>
              <a:ext uri="{FF2B5EF4-FFF2-40B4-BE49-F238E27FC236}">
                <a16:creationId xmlns:a16="http://schemas.microsoft.com/office/drawing/2014/main" id="{C86ECA0C-750C-41DA-9D1F-12B985FA3C7D}"/>
              </a:ext>
            </a:extLst>
          </p:cNvPr>
          <p:cNvSpPr/>
          <p:nvPr/>
        </p:nvSpPr>
        <p:spPr>
          <a:xfrm>
            <a:off x="5735638" y="3051175"/>
            <a:ext cx="755650" cy="755650"/>
          </a:xfrm>
          <a:custGeom>
            <a:avLst/>
            <a:gdLst>
              <a:gd name="connsiteX0" fmla="*/ 100165 w 755679"/>
              <a:gd name="connsiteY0" fmla="*/ 288972 h 755679"/>
              <a:gd name="connsiteX1" fmla="*/ 288972 w 755679"/>
              <a:gd name="connsiteY1" fmla="*/ 288972 h 755679"/>
              <a:gd name="connsiteX2" fmla="*/ 288972 w 755679"/>
              <a:gd name="connsiteY2" fmla="*/ 100165 h 755679"/>
              <a:gd name="connsiteX3" fmla="*/ 466707 w 755679"/>
              <a:gd name="connsiteY3" fmla="*/ 100165 h 755679"/>
              <a:gd name="connsiteX4" fmla="*/ 466707 w 755679"/>
              <a:gd name="connsiteY4" fmla="*/ 288972 h 755679"/>
              <a:gd name="connsiteX5" fmla="*/ 655514 w 755679"/>
              <a:gd name="connsiteY5" fmla="*/ 288972 h 755679"/>
              <a:gd name="connsiteX6" fmla="*/ 655514 w 755679"/>
              <a:gd name="connsiteY6" fmla="*/ 466707 h 755679"/>
              <a:gd name="connsiteX7" fmla="*/ 466707 w 755679"/>
              <a:gd name="connsiteY7" fmla="*/ 466707 h 755679"/>
              <a:gd name="connsiteX8" fmla="*/ 466707 w 755679"/>
              <a:gd name="connsiteY8" fmla="*/ 655514 h 755679"/>
              <a:gd name="connsiteX9" fmla="*/ 288972 w 755679"/>
              <a:gd name="connsiteY9" fmla="*/ 655514 h 755679"/>
              <a:gd name="connsiteX10" fmla="*/ 288972 w 755679"/>
              <a:gd name="connsiteY10" fmla="*/ 466707 h 755679"/>
              <a:gd name="connsiteX11" fmla="*/ 100165 w 755679"/>
              <a:gd name="connsiteY11" fmla="*/ 466707 h 755679"/>
              <a:gd name="connsiteX12" fmla="*/ 100165 w 755679"/>
              <a:gd name="connsiteY12" fmla="*/ 288972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679" h="755679">
                <a:moveTo>
                  <a:pt x="100165" y="288972"/>
                </a:moveTo>
                <a:lnTo>
                  <a:pt x="288972" y="288972"/>
                </a:lnTo>
                <a:lnTo>
                  <a:pt x="288972" y="100165"/>
                </a:lnTo>
                <a:lnTo>
                  <a:pt x="466707" y="100165"/>
                </a:lnTo>
                <a:lnTo>
                  <a:pt x="466707" y="288972"/>
                </a:lnTo>
                <a:lnTo>
                  <a:pt x="655514" y="288972"/>
                </a:lnTo>
                <a:lnTo>
                  <a:pt x="655514" y="466707"/>
                </a:lnTo>
                <a:lnTo>
                  <a:pt x="466707" y="466707"/>
                </a:lnTo>
                <a:lnTo>
                  <a:pt x="466707" y="655514"/>
                </a:lnTo>
                <a:lnTo>
                  <a:pt x="288972" y="655514"/>
                </a:lnTo>
                <a:lnTo>
                  <a:pt x="288972" y="466707"/>
                </a:lnTo>
                <a:lnTo>
                  <a:pt x="100165" y="466707"/>
                </a:lnTo>
                <a:lnTo>
                  <a:pt x="100165" y="288972"/>
                </a:lnTo>
                <a:close/>
              </a:path>
            </a:pathLst>
          </a:custGeom>
          <a:solidFill>
            <a:srgbClr val="626262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165" tIns="288972" rIns="100165" bIns="288972" spcCol="1270" anchor="ctr"/>
          <a:lstStyle/>
          <a:p>
            <a:pPr algn="ctr" defTabSz="5778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0E3DB74E-CE12-4470-810E-A719C248F5F0}"/>
              </a:ext>
            </a:extLst>
          </p:cNvPr>
          <p:cNvSpPr/>
          <p:nvPr/>
        </p:nvSpPr>
        <p:spPr>
          <a:xfrm>
            <a:off x="6597650" y="2778125"/>
            <a:ext cx="1303338" cy="1301750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rgbClr val="FEC9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2404" tIns="200964" rIns="200964" bIns="200964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0B75C73-FDFF-4027-B5B5-D4F502870DE3}"/>
              </a:ext>
            </a:extLst>
          </p:cNvPr>
          <p:cNvSpPr/>
          <p:nvPr/>
        </p:nvSpPr>
        <p:spPr>
          <a:xfrm>
            <a:off x="8005763" y="3051175"/>
            <a:ext cx="755650" cy="755650"/>
          </a:xfrm>
          <a:custGeom>
            <a:avLst/>
            <a:gdLst>
              <a:gd name="connsiteX0" fmla="*/ 100165 w 755679"/>
              <a:gd name="connsiteY0" fmla="*/ 155670 h 755679"/>
              <a:gd name="connsiteX1" fmla="*/ 655514 w 755679"/>
              <a:gd name="connsiteY1" fmla="*/ 155670 h 755679"/>
              <a:gd name="connsiteX2" fmla="*/ 655514 w 755679"/>
              <a:gd name="connsiteY2" fmla="*/ 333406 h 755679"/>
              <a:gd name="connsiteX3" fmla="*/ 100165 w 755679"/>
              <a:gd name="connsiteY3" fmla="*/ 333406 h 755679"/>
              <a:gd name="connsiteX4" fmla="*/ 100165 w 755679"/>
              <a:gd name="connsiteY4" fmla="*/ 155670 h 755679"/>
              <a:gd name="connsiteX5" fmla="*/ 100165 w 755679"/>
              <a:gd name="connsiteY5" fmla="*/ 422273 h 755679"/>
              <a:gd name="connsiteX6" fmla="*/ 655514 w 755679"/>
              <a:gd name="connsiteY6" fmla="*/ 422273 h 755679"/>
              <a:gd name="connsiteX7" fmla="*/ 655514 w 755679"/>
              <a:gd name="connsiteY7" fmla="*/ 600009 h 755679"/>
              <a:gd name="connsiteX8" fmla="*/ 100165 w 755679"/>
              <a:gd name="connsiteY8" fmla="*/ 600009 h 755679"/>
              <a:gd name="connsiteX9" fmla="*/ 100165 w 755679"/>
              <a:gd name="connsiteY9" fmla="*/ 422273 h 7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5679" h="755679">
                <a:moveTo>
                  <a:pt x="100165" y="155670"/>
                </a:moveTo>
                <a:lnTo>
                  <a:pt x="655514" y="155670"/>
                </a:lnTo>
                <a:lnTo>
                  <a:pt x="655514" y="333406"/>
                </a:lnTo>
                <a:lnTo>
                  <a:pt x="100165" y="333406"/>
                </a:lnTo>
                <a:lnTo>
                  <a:pt x="100165" y="155670"/>
                </a:lnTo>
                <a:close/>
                <a:moveTo>
                  <a:pt x="100165" y="422273"/>
                </a:moveTo>
                <a:lnTo>
                  <a:pt x="655514" y="422273"/>
                </a:lnTo>
                <a:lnTo>
                  <a:pt x="655514" y="600009"/>
                </a:lnTo>
                <a:lnTo>
                  <a:pt x="100165" y="600009"/>
                </a:lnTo>
                <a:lnTo>
                  <a:pt x="100165" y="422273"/>
                </a:lnTo>
                <a:close/>
              </a:path>
            </a:pathLst>
          </a:custGeom>
          <a:solidFill>
            <a:srgbClr val="626262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0165" tIns="155670" rIns="100165" bIns="155670" spcCol="1270" anchor="ctr"/>
          <a:lstStyle/>
          <a:p>
            <a:pPr algn="ctr" defTabSz="15113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3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7FDCB43F-458E-4DF0-8F4D-DA414FF119C0}"/>
              </a:ext>
            </a:extLst>
          </p:cNvPr>
          <p:cNvSpPr/>
          <p:nvPr/>
        </p:nvSpPr>
        <p:spPr>
          <a:xfrm>
            <a:off x="8867775" y="2778125"/>
            <a:ext cx="1303338" cy="1301750"/>
          </a:xfrm>
          <a:custGeom>
            <a:avLst/>
            <a:gdLst>
              <a:gd name="connsiteX0" fmla="*/ 0 w 1302894"/>
              <a:gd name="connsiteY0" fmla="*/ 651447 h 1302894"/>
              <a:gd name="connsiteX1" fmla="*/ 651447 w 1302894"/>
              <a:gd name="connsiteY1" fmla="*/ 0 h 1302894"/>
              <a:gd name="connsiteX2" fmla="*/ 1302894 w 1302894"/>
              <a:gd name="connsiteY2" fmla="*/ 651447 h 1302894"/>
              <a:gd name="connsiteX3" fmla="*/ 651447 w 1302894"/>
              <a:gd name="connsiteY3" fmla="*/ 1302894 h 1302894"/>
              <a:gd name="connsiteX4" fmla="*/ 0 w 1302894"/>
              <a:gd name="connsiteY4" fmla="*/ 651447 h 130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894" h="1302894">
                <a:moveTo>
                  <a:pt x="0" y="651447"/>
                </a:moveTo>
                <a:cubicBezTo>
                  <a:pt x="0" y="291663"/>
                  <a:pt x="291663" y="0"/>
                  <a:pt x="651447" y="0"/>
                </a:cubicBezTo>
                <a:cubicBezTo>
                  <a:pt x="1011231" y="0"/>
                  <a:pt x="1302894" y="291663"/>
                  <a:pt x="1302894" y="651447"/>
                </a:cubicBezTo>
                <a:cubicBezTo>
                  <a:pt x="1302894" y="1011231"/>
                  <a:pt x="1011231" y="1302894"/>
                  <a:pt x="651447" y="1302894"/>
                </a:cubicBezTo>
                <a:cubicBezTo>
                  <a:pt x="291663" y="1302894"/>
                  <a:pt x="0" y="1011231"/>
                  <a:pt x="0" y="651447"/>
                </a:cubicBezTo>
                <a:close/>
              </a:path>
            </a:pathLst>
          </a:custGeom>
          <a:solidFill>
            <a:srgbClr val="005898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12404" tIns="200964" rIns="200964" bIns="200964" spcCol="1270" anchor="ctr"/>
          <a:lstStyle/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 defTabSz="3556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Freeform 91">
            <a:extLst>
              <a:ext uri="{FF2B5EF4-FFF2-40B4-BE49-F238E27FC236}">
                <a16:creationId xmlns:a16="http://schemas.microsoft.com/office/drawing/2014/main" id="{E2E76876-8F22-49AD-BB0C-AD77E8B1CE85}"/>
              </a:ext>
            </a:extLst>
          </p:cNvPr>
          <p:cNvSpPr>
            <a:spLocks/>
          </p:cNvSpPr>
          <p:nvPr/>
        </p:nvSpPr>
        <p:spPr bwMode="auto">
          <a:xfrm>
            <a:off x="7127875" y="3189288"/>
            <a:ext cx="242888" cy="481012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93">
            <a:extLst>
              <a:ext uri="{FF2B5EF4-FFF2-40B4-BE49-F238E27FC236}">
                <a16:creationId xmlns:a16="http://schemas.microsoft.com/office/drawing/2014/main" id="{D1129304-6F7C-46EC-9984-84F7C378881B}"/>
              </a:ext>
            </a:extLst>
          </p:cNvPr>
          <p:cNvSpPr>
            <a:spLocks noEditPoints="1"/>
          </p:cNvSpPr>
          <p:nvPr/>
        </p:nvSpPr>
        <p:spPr bwMode="auto">
          <a:xfrm>
            <a:off x="2562225" y="3151188"/>
            <a:ext cx="358775" cy="484187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94">
            <a:extLst>
              <a:ext uri="{FF2B5EF4-FFF2-40B4-BE49-F238E27FC236}">
                <a16:creationId xmlns:a16="http://schemas.microsoft.com/office/drawing/2014/main" id="{FFD6E71E-B21C-481B-8C3A-2297335AE477}"/>
              </a:ext>
            </a:extLst>
          </p:cNvPr>
          <p:cNvSpPr>
            <a:spLocks noEditPoints="1"/>
          </p:cNvSpPr>
          <p:nvPr/>
        </p:nvSpPr>
        <p:spPr bwMode="auto">
          <a:xfrm>
            <a:off x="4787900" y="3205163"/>
            <a:ext cx="481013" cy="447675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112">
            <a:extLst>
              <a:ext uri="{FF2B5EF4-FFF2-40B4-BE49-F238E27FC236}">
                <a16:creationId xmlns:a16="http://schemas.microsoft.com/office/drawing/2014/main" id="{84EFDFDF-0841-49C6-9A7D-A80006068141}"/>
              </a:ext>
            </a:extLst>
          </p:cNvPr>
          <p:cNvSpPr>
            <a:spLocks noEditPoints="1"/>
          </p:cNvSpPr>
          <p:nvPr/>
        </p:nvSpPr>
        <p:spPr bwMode="auto">
          <a:xfrm>
            <a:off x="9278938" y="3187700"/>
            <a:ext cx="481012" cy="482600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0E668FA-B2C1-4FB5-94C9-999094DE20F9}"/>
              </a:ext>
            </a:extLst>
          </p:cNvPr>
          <p:cNvSpPr txBox="1"/>
          <p:nvPr/>
        </p:nvSpPr>
        <p:spPr>
          <a:xfrm>
            <a:off x="1498600" y="4489450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钱包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67318A5E-0A75-4811-A78C-131D13EACBFF}"/>
              </a:ext>
            </a:extLst>
          </p:cNvPr>
          <p:cNvSpPr txBox="1"/>
          <p:nvPr/>
        </p:nvSpPr>
        <p:spPr>
          <a:xfrm>
            <a:off x="1741488" y="4921250"/>
            <a:ext cx="1801812" cy="18466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积分资产链上管理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DDCF9374-085C-4113-862F-A86E135650F4}"/>
              </a:ext>
            </a:extLst>
          </p:cNvPr>
          <p:cNvSpPr txBox="1"/>
          <p:nvPr/>
        </p:nvSpPr>
        <p:spPr>
          <a:xfrm>
            <a:off x="3865563" y="4489451"/>
            <a:ext cx="2338387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兑换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14F36BB-D200-45B5-AF47-CD7A9D1661CF}"/>
              </a:ext>
            </a:extLst>
          </p:cNvPr>
          <p:cNvSpPr txBox="1"/>
          <p:nvPr/>
        </p:nvSpPr>
        <p:spPr>
          <a:xfrm>
            <a:off x="4143375" y="4921250"/>
            <a:ext cx="1781175" cy="18466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智能合约控制汇率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0FC3377-06F3-4D63-AAF6-682BBBDCF548}"/>
              </a:ext>
            </a:extLst>
          </p:cNvPr>
          <p:cNvSpPr txBox="1"/>
          <p:nvPr/>
        </p:nvSpPr>
        <p:spPr>
          <a:xfrm>
            <a:off x="6146800" y="4489450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权益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399D874E-2B8F-4BE9-B13C-2DA9699CD258}"/>
              </a:ext>
            </a:extLst>
          </p:cNvPr>
          <p:cNvSpPr txBox="1"/>
          <p:nvPr/>
        </p:nvSpPr>
        <p:spPr>
          <a:xfrm>
            <a:off x="6413500" y="4921250"/>
            <a:ext cx="1795463" cy="18466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会员消耗累积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74D31EB7-E5DC-408F-A2A2-E48711465871}"/>
              </a:ext>
            </a:extLst>
          </p:cNvPr>
          <p:cNvSpPr txBox="1"/>
          <p:nvPr/>
        </p:nvSpPr>
        <p:spPr>
          <a:xfrm>
            <a:off x="8353425" y="4489450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积分钱包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7D4D19D1-DF05-4DFA-AC76-1FF488BFD90B}"/>
              </a:ext>
            </a:extLst>
          </p:cNvPr>
          <p:cNvSpPr txBox="1"/>
          <p:nvPr/>
        </p:nvSpPr>
        <p:spPr>
          <a:xfrm>
            <a:off x="8656638" y="4921251"/>
            <a:ext cx="1730375" cy="18466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万易积分市场入口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71189C-834D-4C03-9690-1284A287C8E9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3" name="文本框 4">
            <a:extLst>
              <a:ext uri="{FF2B5EF4-FFF2-40B4-BE49-F238E27FC236}">
                <a16:creationId xmlns:a16="http://schemas.microsoft.com/office/drawing/2014/main" id="{EB8848A6-BF13-49E5-9DA5-E8FEC5939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合作商户</a:t>
            </a:r>
          </a:p>
        </p:txBody>
      </p:sp>
      <p:sp>
        <p:nvSpPr>
          <p:cNvPr id="6" name="Freeform 37">
            <a:extLst>
              <a:ext uri="{FF2B5EF4-FFF2-40B4-BE49-F238E27FC236}">
                <a16:creationId xmlns:a16="http://schemas.microsoft.com/office/drawing/2014/main" id="{C04E4A1E-A49F-4A81-9265-0AEB1BF8DD9C}"/>
              </a:ext>
            </a:extLst>
          </p:cNvPr>
          <p:cNvSpPr/>
          <p:nvPr/>
        </p:nvSpPr>
        <p:spPr>
          <a:xfrm>
            <a:off x="2259013" y="2332038"/>
            <a:ext cx="68262" cy="3141662"/>
          </a:xfrm>
          <a:custGeom>
            <a:avLst/>
            <a:gdLst>
              <a:gd name="connsiteX0" fmla="*/ 0 w 55460"/>
              <a:gd name="connsiteY0" fmla="*/ 0 h 1519481"/>
              <a:gd name="connsiteX1" fmla="*/ 11092 w 55460"/>
              <a:gd name="connsiteY1" fmla="*/ 632193 h 1519481"/>
              <a:gd name="connsiteX2" fmla="*/ 16638 w 55460"/>
              <a:gd name="connsiteY2" fmla="*/ 726467 h 1519481"/>
              <a:gd name="connsiteX3" fmla="*/ 55460 w 55460"/>
              <a:gd name="connsiteY3" fmla="*/ 770831 h 1519481"/>
              <a:gd name="connsiteX4" fmla="*/ 5546 w 55460"/>
              <a:gd name="connsiteY4" fmla="*/ 793014 h 1519481"/>
              <a:gd name="connsiteX5" fmla="*/ 5546 w 55460"/>
              <a:gd name="connsiteY5" fmla="*/ 793014 h 1519481"/>
              <a:gd name="connsiteX6" fmla="*/ 0 w 55460"/>
              <a:gd name="connsiteY6" fmla="*/ 1513935 h 1519481"/>
              <a:gd name="connsiteX7" fmla="*/ 0 w 55460"/>
              <a:gd name="connsiteY7" fmla="*/ 1519481 h 1519481"/>
              <a:gd name="connsiteX8" fmla="*/ 0 w 55460"/>
              <a:gd name="connsiteY8" fmla="*/ 1519481 h 1519481"/>
              <a:gd name="connsiteX9" fmla="*/ 0 w 55460"/>
              <a:gd name="connsiteY9" fmla="*/ 1519481 h 1519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60" h="1519481">
                <a:moveTo>
                  <a:pt x="0" y="0"/>
                </a:moveTo>
                <a:lnTo>
                  <a:pt x="11092" y="632193"/>
                </a:lnTo>
                <a:lnTo>
                  <a:pt x="16638" y="726467"/>
                </a:lnTo>
                <a:lnTo>
                  <a:pt x="55460" y="770831"/>
                </a:lnTo>
                <a:lnTo>
                  <a:pt x="5546" y="793014"/>
                </a:lnTo>
                <a:lnTo>
                  <a:pt x="5546" y="793014"/>
                </a:lnTo>
                <a:cubicBezTo>
                  <a:pt x="3697" y="1033321"/>
                  <a:pt x="1849" y="1273628"/>
                  <a:pt x="0" y="1513935"/>
                </a:cubicBezTo>
                <a:lnTo>
                  <a:pt x="0" y="1519481"/>
                </a:lnTo>
                <a:lnTo>
                  <a:pt x="0" y="1519481"/>
                </a:lnTo>
                <a:lnTo>
                  <a:pt x="0" y="1519481"/>
                </a:lnTo>
              </a:path>
            </a:pathLst>
          </a:custGeom>
          <a:ln w="12700" cmpd="sng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dirty="0">
              <a:latin typeface="Lato Regular"/>
            </a:endParaRPr>
          </a:p>
        </p:txBody>
      </p:sp>
      <p:sp>
        <p:nvSpPr>
          <p:cNvPr id="10245" name="TextBox 38">
            <a:extLst>
              <a:ext uri="{FF2B5EF4-FFF2-40B4-BE49-F238E27FC236}">
                <a16:creationId xmlns:a16="http://schemas.microsoft.com/office/drawing/2014/main" id="{6D03502A-D624-4467-984E-C3F9118BD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2287588"/>
            <a:ext cx="20955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pt-BR" altLang="zh-CN" sz="1500" b="1" dirty="0">
              <a:solidFill>
                <a:srgbClr val="7F7F7F"/>
              </a:solidFill>
              <a:latin typeface="Lato Regular"/>
              <a:ea typeface="Lato Regular"/>
              <a:cs typeface="Lato Regular"/>
            </a:endParaRPr>
          </a:p>
          <a:p>
            <a:pPr eaLnBrk="1" hangingPunct="1"/>
            <a:endParaRPr lang="pt-BR" altLang="zh-CN" sz="1100" dirty="0">
              <a:solidFill>
                <a:srgbClr val="7F7F7F"/>
              </a:solidFill>
              <a:latin typeface="Lato Regular"/>
              <a:ea typeface="Lato Regular"/>
              <a:cs typeface="Lato Regular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82DF7EF-4E33-4684-A5D4-9423DCC94D2C}"/>
              </a:ext>
            </a:extLst>
          </p:cNvPr>
          <p:cNvGrpSpPr/>
          <p:nvPr/>
        </p:nvGrpSpPr>
        <p:grpSpPr>
          <a:xfrm>
            <a:off x="2475745" y="2161965"/>
            <a:ext cx="7981456" cy="3544364"/>
            <a:chOff x="1989745" y="1961909"/>
            <a:chExt cx="8262195" cy="3702502"/>
          </a:xfrm>
        </p:grpSpPr>
        <p:pic>
          <p:nvPicPr>
            <p:cNvPr id="32" name="Picture 8" descr="http://www.okdfn.com/UploadFiles/266/20150212102536_234.jpg">
              <a:extLst>
                <a:ext uri="{FF2B5EF4-FFF2-40B4-BE49-F238E27FC236}">
                  <a16:creationId xmlns:a16="http://schemas.microsoft.com/office/drawing/2014/main" id="{8D366480-3D9D-40CA-8C85-82242EBE8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7714" y1="26857" x2="57714" y2="26857"/>
                          <a14:foregroundMark x1="59429" y1="25714" x2="59429" y2="25714"/>
                          <a14:foregroundMark x1="64286" y1="27429" x2="64286" y2="27429"/>
                          <a14:foregroundMark x1="27143" y1="62857" x2="27143" y2="62857"/>
                          <a14:foregroundMark x1="37143" y1="61714" x2="37143" y2="61714"/>
                          <a14:foregroundMark x1="42286" y1="65143" x2="42286" y2="65143"/>
                          <a14:foregroundMark x1="55143" y1="65143" x2="55143" y2="65143"/>
                          <a14:foregroundMark x1="70286" y1="64000" x2="70286" y2="64000"/>
                          <a14:foregroundMark x1="23429" y1="75429" x2="23429" y2="75429"/>
                          <a14:foregroundMark x1="31429" y1="75143" x2="31429" y2="75143"/>
                          <a14:foregroundMark x1="37429" y1="76000" x2="37429" y2="76000"/>
                          <a14:foregroundMark x1="44571" y1="75429" x2="44571" y2="75429"/>
                          <a14:foregroundMark x1="50286" y1="75429" x2="50286" y2="75429"/>
                          <a14:foregroundMark x1="57429" y1="76000" x2="57429" y2="76000"/>
                          <a14:foregroundMark x1="64571" y1="75429" x2="64571" y2="75429"/>
                          <a14:foregroundMark x1="70000" y1="75429" x2="70000" y2="75429"/>
                          <a14:foregroundMark x1="56286" y1="22000" x2="56286" y2="22000"/>
                          <a14:foregroundMark x1="74286" y1="75143" x2="74286" y2="75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021" y="3232915"/>
              <a:ext cx="936104" cy="817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c:\users\zhengweiyu\documents\jddongdong\jimenterprise\zhengweiyu\image\5771f6ednd3a9fcd5.jpg">
              <a:extLst>
                <a:ext uri="{FF2B5EF4-FFF2-40B4-BE49-F238E27FC236}">
                  <a16:creationId xmlns:a16="http://schemas.microsoft.com/office/drawing/2014/main" id="{EA6AE345-00F8-4B4D-A86E-A2A5A5BBC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913" y="3117145"/>
              <a:ext cx="875119" cy="404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c:\users\zhengweiyu\documents\jddongdong\jimenterprise\zhengweiyu\image\5771f714n96df46d4.jpg">
              <a:extLst>
                <a:ext uri="{FF2B5EF4-FFF2-40B4-BE49-F238E27FC236}">
                  <a16:creationId xmlns:a16="http://schemas.microsoft.com/office/drawing/2014/main" id="{CBE1596D-BC0A-40FD-92F0-4DCDE6E8F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681" y="2089317"/>
              <a:ext cx="825436" cy="38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c:\users\zhengweiyu\documents\jddongdong\jimenterprise\zhengweiyu\image\5771f734ne2bb6693.jpg">
              <a:extLst>
                <a:ext uri="{FF2B5EF4-FFF2-40B4-BE49-F238E27FC236}">
                  <a16:creationId xmlns:a16="http://schemas.microsoft.com/office/drawing/2014/main" id="{5F56ADD6-401B-4E1A-81EC-BDE3FDD79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707" y="3959240"/>
              <a:ext cx="933769" cy="356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c:\users\zhengweiyu\documents\jddongdong\jimenterprise\zhengweiyu\image\5771f76ana973d5f0.jpg">
              <a:extLst>
                <a:ext uri="{FF2B5EF4-FFF2-40B4-BE49-F238E27FC236}">
                  <a16:creationId xmlns:a16="http://schemas.microsoft.com/office/drawing/2014/main" id="{25174EAA-EFEE-488E-AF25-15C06718A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477" y="4752917"/>
              <a:ext cx="845793" cy="445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c:\users\zhengweiyu\documents\jddongdong\jimenterprise\zhengweiyu\image\5771f77dnc4183133.jpg">
              <a:extLst>
                <a:ext uri="{FF2B5EF4-FFF2-40B4-BE49-F238E27FC236}">
                  <a16:creationId xmlns:a16="http://schemas.microsoft.com/office/drawing/2014/main" id="{10C1C4B7-A5EA-4C75-BDAA-B45C8E1A4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619" y="2370113"/>
              <a:ext cx="725268" cy="43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4" descr="c:\users\zhengweiyu\documents\jddongdong\jimenterprise\zhengweiyu\image\5771f78en49af8664.jpg">
              <a:extLst>
                <a:ext uri="{FF2B5EF4-FFF2-40B4-BE49-F238E27FC236}">
                  <a16:creationId xmlns:a16="http://schemas.microsoft.com/office/drawing/2014/main" id="{423326F5-8203-4D26-9808-A148A10F6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914" y="2820336"/>
              <a:ext cx="564174" cy="278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6" descr="c:\users\zhengweiyu\documents\jddongdong\jimenterprise\zhengweiyu\image\5771f7adn3e4e0b7b.jpg">
              <a:extLst>
                <a:ext uri="{FF2B5EF4-FFF2-40B4-BE49-F238E27FC236}">
                  <a16:creationId xmlns:a16="http://schemas.microsoft.com/office/drawing/2014/main" id="{90CB7A71-94DA-4763-B86B-93DBCCDC1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430" y="3563958"/>
              <a:ext cx="676093" cy="46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c:\users\zhengweiyu\documents\jddongdong\jimenterprise\zhengweiyu\image\5771f7c3n67acd833.jpg">
              <a:extLst>
                <a:ext uri="{FF2B5EF4-FFF2-40B4-BE49-F238E27FC236}">
                  <a16:creationId xmlns:a16="http://schemas.microsoft.com/office/drawing/2014/main" id="{A3FC03F5-8B73-40C0-AA25-2CEA5E3DA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409" y="4192648"/>
              <a:ext cx="943979" cy="323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0" descr="c:\users\zhengweiyu\documents\jddongdong\jimenterprise\zhengweiyu\image\5771f7dfn16968b03.jpg">
              <a:extLst>
                <a:ext uri="{FF2B5EF4-FFF2-40B4-BE49-F238E27FC236}">
                  <a16:creationId xmlns:a16="http://schemas.microsoft.com/office/drawing/2014/main" id="{A0AAC089-FAA3-499D-A89D-BF24059EE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41" b="100000" l="3774" r="99461">
                          <a14:foregroundMark x1="6199" y1="82819" x2="6199" y2="82819"/>
                          <a14:foregroundMark x1="20755" y1="85463" x2="20755" y2="85463"/>
                          <a14:foregroundMark x1="11860" y1="87225" x2="12399" y2="87225"/>
                          <a14:foregroundMark x1="14825" y1="86344" x2="14825" y2="86344"/>
                          <a14:foregroundMark x1="27224" y1="79736" x2="27224" y2="79736"/>
                          <a14:foregroundMark x1="32615" y1="86344" x2="32615" y2="86344"/>
                          <a14:foregroundMark x1="43127" y1="84141" x2="43127" y2="84141"/>
                          <a14:foregroundMark x1="58760" y1="83700" x2="58760" y2="83700"/>
                          <a14:foregroundMark x1="53908" y1="82379" x2="53908" y2="82379"/>
                          <a14:foregroundMark x1="60108" y1="93833" x2="60108" y2="93833"/>
                          <a14:foregroundMark x1="69272" y1="81938" x2="69272" y2="81938"/>
                          <a14:foregroundMark x1="86523" y1="83700" x2="86523" y2="83700"/>
                          <a14:foregroundMark x1="92453" y1="79295" x2="92453" y2="79295"/>
                          <a14:foregroundMark x1="93531" y1="84581" x2="93531" y2="84581"/>
                          <a14:foregroundMark x1="90566" y1="90308" x2="90566" y2="90308"/>
                          <a14:foregroundMark x1="94609" y1="90749" x2="94609" y2="907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280" y="4236781"/>
              <a:ext cx="824660" cy="504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4" descr="c:\users\zhengweiyu\documents\jddongdong\jimenterprise\zhengweiyu\temp\jdonline20160628122956.png">
              <a:extLst>
                <a:ext uri="{FF2B5EF4-FFF2-40B4-BE49-F238E27FC236}">
                  <a16:creationId xmlns:a16="http://schemas.microsoft.com/office/drawing/2014/main" id="{6F156B3D-4D78-47FD-8CAF-D91F04F78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707" y="2522450"/>
              <a:ext cx="757758" cy="36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6" descr="c:\users\zhengweiyu\documents\jddongdong\jimenterprise\zhengweiyu\temp\jdonline20160628123136.png">
              <a:extLst>
                <a:ext uri="{FF2B5EF4-FFF2-40B4-BE49-F238E27FC236}">
                  <a16:creationId xmlns:a16="http://schemas.microsoft.com/office/drawing/2014/main" id="{A54A51A4-10BB-4705-B290-36CC5D74E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0183" y="3091068"/>
              <a:ext cx="694819" cy="629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8" descr="c:\users\zhengweiyu\documents\jddongdong\jimenterprise\zhengweiyu\temp\jdonline20160628123402.png">
              <a:extLst>
                <a:ext uri="{FF2B5EF4-FFF2-40B4-BE49-F238E27FC236}">
                  <a16:creationId xmlns:a16="http://schemas.microsoft.com/office/drawing/2014/main" id="{D557DEDF-F171-4B53-9018-DEABB1A1B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1986" y="2078812"/>
              <a:ext cx="510388" cy="486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c:\users\zhengweiyu\documents\jddongdong\jimenterprise\zhengweiyu\temp\jdonline20160628123519.png">
              <a:extLst>
                <a:ext uri="{FF2B5EF4-FFF2-40B4-BE49-F238E27FC236}">
                  <a16:creationId xmlns:a16="http://schemas.microsoft.com/office/drawing/2014/main" id="{56F33AA1-542F-4E3C-BF3A-30EB835B6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604" y="1961909"/>
              <a:ext cx="833975" cy="74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4" descr="c:\users\zhengweiyu\documents\jddongdong\jimenterprise\zhengweiyu\temp\jdonline20160628124320.png">
              <a:extLst>
                <a:ext uri="{FF2B5EF4-FFF2-40B4-BE49-F238E27FC236}">
                  <a16:creationId xmlns:a16="http://schemas.microsoft.com/office/drawing/2014/main" id="{F589EA8E-433C-4B2F-9662-513D6177D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671" y="4300499"/>
              <a:ext cx="744538" cy="614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http://www.lyin.cn/upload/file/7b0335095ae6459d946451df5f4cc7aa.jpg">
              <a:extLst>
                <a:ext uri="{FF2B5EF4-FFF2-40B4-BE49-F238E27FC236}">
                  <a16:creationId xmlns:a16="http://schemas.microsoft.com/office/drawing/2014/main" id="{3DDB4095-B0FF-4BC0-AFEF-47F39B28B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45872" y1="26856" x2="45872" y2="26856"/>
                          <a14:foregroundMark x1="47890" y1="44105" x2="47890" y2="44105"/>
                          <a14:foregroundMark x1="46422" y1="39956" x2="46422" y2="39956"/>
                          <a14:foregroundMark x1="59817" y1="36245" x2="59817" y2="36245"/>
                          <a14:foregroundMark x1="21101" y1="63755" x2="21101" y2="63755"/>
                          <a14:foregroundMark x1="29725" y1="61135" x2="29725" y2="61135"/>
                          <a14:foregroundMark x1="33211" y1="60917" x2="33211" y2="60917"/>
                          <a14:foregroundMark x1="33578" y1="62882" x2="33578" y2="62882"/>
                          <a14:foregroundMark x1="35413" y1="67031" x2="35413" y2="67031"/>
                          <a14:foregroundMark x1="43486" y1="59607" x2="43486" y2="59607"/>
                          <a14:foregroundMark x1="51376" y1="62882" x2="51376" y2="62882"/>
                          <a14:foregroundMark x1="48257" y1="62227" x2="48257" y2="62227"/>
                          <a14:foregroundMark x1="60550" y1="60917" x2="60550" y2="60917"/>
                          <a14:foregroundMark x1="54862" y1="65502" x2="54862" y2="65502"/>
                          <a14:foregroundMark x1="51927" y1="65284" x2="51927" y2="65284"/>
                          <a14:foregroundMark x1="47890" y1="60262" x2="47890" y2="60262"/>
                          <a14:foregroundMark x1="63303" y1="66376" x2="63303" y2="66376"/>
                          <a14:foregroundMark x1="65872" y1="60699" x2="65872" y2="60699"/>
                          <a14:foregroundMark x1="69358" y1="62664" x2="69358" y2="62664"/>
                          <a14:foregroundMark x1="76697" y1="61572" x2="76697" y2="61572"/>
                          <a14:foregroundMark x1="78899" y1="63755" x2="78899" y2="63755"/>
                          <a14:foregroundMark x1="75596" y1="72052" x2="75596" y2="72052"/>
                          <a14:foregroundMark x1="72294" y1="71397" x2="72294" y2="71397"/>
                          <a14:foregroundMark x1="70275" y1="71397" x2="70275" y2="71397"/>
                          <a14:foregroundMark x1="66789" y1="70961" x2="66789" y2="70961"/>
                          <a14:foregroundMark x1="63119" y1="71179" x2="63119" y2="71179"/>
                          <a14:foregroundMark x1="57064" y1="71397" x2="57064" y2="71397"/>
                          <a14:foregroundMark x1="55413" y1="71616" x2="55413" y2="71616"/>
                          <a14:foregroundMark x1="47706" y1="71834" x2="47706" y2="71834"/>
                          <a14:foregroundMark x1="42752" y1="71834" x2="42752" y2="71834"/>
                          <a14:foregroundMark x1="39450" y1="71616" x2="39450" y2="71616"/>
                          <a14:foregroundMark x1="30275" y1="72926" x2="30275" y2="72926"/>
                          <a14:foregroundMark x1="26606" y1="72926" x2="26606" y2="72926"/>
                          <a14:foregroundMark x1="21835" y1="72052" x2="21835" y2="72052"/>
                          <a14:foregroundMark x1="24771" y1="72926" x2="24771" y2="72926"/>
                          <a14:foregroundMark x1="39266" y1="77729" x2="39266" y2="77729"/>
                          <a14:foregroundMark x1="45872" y1="78166" x2="45872" y2="78166"/>
                          <a14:foregroundMark x1="51560" y1="77729" x2="51560" y2="77729"/>
                          <a14:foregroundMark x1="55413" y1="77729" x2="55413" y2="77729"/>
                          <a14:foregroundMark x1="49541" y1="77729" x2="49541" y2="77729"/>
                          <a14:foregroundMark x1="57798" y1="77948" x2="57798" y2="77948"/>
                          <a14:foregroundMark x1="65321" y1="78603" x2="65321" y2="78603"/>
                          <a14:foregroundMark x1="67523" y1="77729" x2="67523" y2="77729"/>
                          <a14:foregroundMark x1="69358" y1="77948" x2="69358" y2="77948"/>
                          <a14:foregroundMark x1="34862" y1="77948" x2="34862" y2="77948"/>
                          <a14:foregroundMark x1="30275" y1="79258" x2="30275" y2="79258"/>
                          <a14:foregroundMark x1="31560" y1="77511" x2="31560" y2="77511"/>
                          <a14:foregroundMark x1="29541" y1="78166" x2="29541" y2="78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304" y="3947042"/>
              <a:ext cx="955104" cy="80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c:\users\zhengweiyu\documents\jddongdong\jimenterprise\zhengweiyu\temp\jdonline20160629120118.png">
              <a:extLst>
                <a:ext uri="{FF2B5EF4-FFF2-40B4-BE49-F238E27FC236}">
                  <a16:creationId xmlns:a16="http://schemas.microsoft.com/office/drawing/2014/main" id="{1E810F87-36E4-489C-98F1-A0BD4484D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836" y="2651811"/>
              <a:ext cx="1085809" cy="478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c:\users\zhengweiyu\documents\jddongdong\jimenterprise\zhengweiyu\image\5771f4cdnaa207a55.jpg">
              <a:extLst>
                <a:ext uri="{FF2B5EF4-FFF2-40B4-BE49-F238E27FC236}">
                  <a16:creationId xmlns:a16="http://schemas.microsoft.com/office/drawing/2014/main" id="{872FE0FC-E008-44A2-AE57-DC4509A43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121" y="3232915"/>
              <a:ext cx="1008112" cy="33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中国国际航空">
              <a:extLst>
                <a:ext uri="{FF2B5EF4-FFF2-40B4-BE49-F238E27FC236}">
                  <a16:creationId xmlns:a16="http://schemas.microsoft.com/office/drawing/2014/main" id="{D3215551-55CB-4211-B8A2-348BEE5C0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745" y="3178072"/>
              <a:ext cx="1345596" cy="781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Image result for 中国东方航空">
              <a:extLst>
                <a:ext uri="{FF2B5EF4-FFF2-40B4-BE49-F238E27FC236}">
                  <a16:creationId xmlns:a16="http://schemas.microsoft.com/office/drawing/2014/main" id="{6F4E7B40-17CD-4000-AA4D-5C4B770422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8811" b="79303" l="10000" r="90000">
                          <a14:foregroundMark x1="46563" y1="26667" x2="46563" y2="26667"/>
                          <a14:foregroundMark x1="49531" y1="18611" x2="49531" y2="18611"/>
                          <a14:foregroundMark x1="41875" y1="41389" x2="41875" y2="41389"/>
                          <a14:foregroundMark x1="53125" y1="35000" x2="53125" y2="35000"/>
                          <a14:foregroundMark x1="47188" y1="32500" x2="47188" y2="32500"/>
                          <a14:foregroundMark x1="42500" y1="32500" x2="42500" y2="32500"/>
                          <a14:foregroundMark x1="30000" y1="62778" x2="30000" y2="62778"/>
                          <a14:foregroundMark x1="34219" y1="61111" x2="34219" y2="61111"/>
                          <a14:foregroundMark x1="38906" y1="60278" x2="38906" y2="60278"/>
                          <a14:foregroundMark x1="42500" y1="60278" x2="42500" y2="60278"/>
                          <a14:foregroundMark x1="44844" y1="59444" x2="44844" y2="59444"/>
                          <a14:foregroundMark x1="49531" y1="61111" x2="49531" y2="61111"/>
                          <a14:foregroundMark x1="51406" y1="61111" x2="53125" y2="61944"/>
                          <a14:foregroundMark x1="58438" y1="61944" x2="58438" y2="61944"/>
                          <a14:foregroundMark x1="60156" y1="61944" x2="60156" y2="61944"/>
                          <a14:foregroundMark x1="67344" y1="62778" x2="67344" y2="62778"/>
                          <a14:foregroundMark x1="65469" y1="68611" x2="65469" y2="68611"/>
                          <a14:foregroundMark x1="64375" y1="72778" x2="64375" y2="72778"/>
                          <a14:foregroundMark x1="58438" y1="72778" x2="58438" y2="72778"/>
                          <a14:foregroundMark x1="58438" y1="72778" x2="58438" y2="72778"/>
                          <a14:foregroundMark x1="51875" y1="71111" x2="51875" y2="71111"/>
                          <a14:foregroundMark x1="50781" y1="71111" x2="50781" y2="71111"/>
                          <a14:foregroundMark x1="47188" y1="70278" x2="43594" y2="70278"/>
                          <a14:foregroundMark x1="40625" y1="69444" x2="40625" y2="69444"/>
                          <a14:foregroundMark x1="40156" y1="69444" x2="34844" y2="68611"/>
                          <a14:foregroundMark x1="34844" y1="68611" x2="34844" y2="68611"/>
                          <a14:foregroundMark x1="31250" y1="68611" x2="31250" y2="68611"/>
                          <a14:foregroundMark x1="31250" y1="68611" x2="31250" y2="68611"/>
                          <a14:foregroundMark x1="48438" y1="44722" x2="48438" y2="44722"/>
                          <a14:foregroundMark x1="47813" y1="40000" x2="47813" y2="40000"/>
                          <a14:foregroundMark x1="56094" y1="30000" x2="56094" y2="30000"/>
                          <a14:foregroundMark x1="56094" y1="19444" x2="56094" y2="19444"/>
                          <a14:foregroundMark x1="37656" y1="34167" x2="37656" y2="34167"/>
                          <a14:foregroundMark x1="56719" y1="73611" x2="56719" y2="73611"/>
                          <a14:foregroundMark x1="48438" y1="71111" x2="48438" y2="71111"/>
                          <a14:foregroundMark x1="28281" y1="73611" x2="28281" y2="73611"/>
                          <a14:foregroundMark x1="35938" y1="73611" x2="37656" y2="73611"/>
                          <a14:foregroundMark x1="53125" y1="74444" x2="53125" y2="74444"/>
                          <a14:foregroundMark x1="64375" y1="69444" x2="64375" y2="69444"/>
                          <a14:foregroundMark x1="57188" y1="66111" x2="57188" y2="66111"/>
                          <a14:foregroundMark x1="47188" y1="64444" x2="47188" y2="64444"/>
                          <a14:foregroundMark x1="58438" y1="71111" x2="58438" y2="71111"/>
                          <a14:foregroundMark x1="67344" y1="73611" x2="67344" y2="73611"/>
                          <a14:foregroundMark x1="71406" y1="72778" x2="71406" y2="72778"/>
                          <a14:foregroundMark x1="69063" y1="68611" x2="69063" y2="68611"/>
                          <a14:foregroundMark x1="67344" y1="61111" x2="67344" y2="61111"/>
                          <a14:foregroundMark x1="60781" y1="67778" x2="60781" y2="67778"/>
                          <a14:foregroundMark x1="64375" y1="66111" x2="64375" y2="66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85"/>
            <a:stretch/>
          </p:blipFill>
          <p:spPr bwMode="auto">
            <a:xfrm>
              <a:off x="6043799" y="4607863"/>
              <a:ext cx="1286245" cy="758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Image result for 南方航空">
              <a:extLst>
                <a:ext uri="{FF2B5EF4-FFF2-40B4-BE49-F238E27FC236}">
                  <a16:creationId xmlns:a16="http://schemas.microsoft.com/office/drawing/2014/main" id="{A96CDD8F-FAB9-4EDE-96EA-E74C3B30FD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9847" y="3875875"/>
              <a:ext cx="714376" cy="633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http://f.hiphotos.baidu.com/baike/pic/item/0ff41bd5ad6eddc4f4ecae4d3adbb6fd52663378.jpg">
              <a:extLst>
                <a:ext uri="{FF2B5EF4-FFF2-40B4-BE49-F238E27FC236}">
                  <a16:creationId xmlns:a16="http://schemas.microsoft.com/office/drawing/2014/main" id="{BCD6BC4B-5583-4801-B4A9-5B9D265AA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800" y="2568465"/>
              <a:ext cx="503743" cy="503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zny.cn/kindeditor/attached/image/myUpload/RwH2hb2015-3-27141316.jpg">
              <a:extLst>
                <a:ext uri="{FF2B5EF4-FFF2-40B4-BE49-F238E27FC236}">
                  <a16:creationId xmlns:a16="http://schemas.microsoft.com/office/drawing/2014/main" id="{D2438781-82CE-40C5-A513-7DCFE429A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6564" y="3721002"/>
              <a:ext cx="917379" cy="65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http://file.digitaling.com/eImg/logo/20140218/20140218164429_59221_320.png">
              <a:extLst>
                <a:ext uri="{FF2B5EF4-FFF2-40B4-BE49-F238E27FC236}">
                  <a16:creationId xmlns:a16="http://schemas.microsoft.com/office/drawing/2014/main" id="{F456E527-4D0B-438D-A558-415A24157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4481" y="4915227"/>
              <a:ext cx="749184" cy="74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 descr="http://pic.baike.soso.com/p/20140519/20140519114621-184124712.jpg">
              <a:extLst>
                <a:ext uri="{FF2B5EF4-FFF2-40B4-BE49-F238E27FC236}">
                  <a16:creationId xmlns:a16="http://schemas.microsoft.com/office/drawing/2014/main" id="{36BED78E-0B0B-4423-882C-FE48E72F1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354" y="4777329"/>
              <a:ext cx="1290463" cy="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8" descr="http://www.runpho.com/upload/mypicture/2012/12/17/20121217015416_038_1355723656.jpg">
            <a:extLst>
              <a:ext uri="{FF2B5EF4-FFF2-40B4-BE49-F238E27FC236}">
                <a16:creationId xmlns:a16="http://schemas.microsoft.com/office/drawing/2014/main" id="{3DD24B85-ECDF-4E27-A6CE-17B1C00D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575" y="2809046"/>
            <a:ext cx="818907" cy="6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EB2BBC-0352-4305-A399-BB04E544E94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21" y="5144781"/>
            <a:ext cx="640080" cy="400050"/>
          </a:xfrm>
          <a:prstGeom prst="rect">
            <a:avLst/>
          </a:prstGeom>
        </p:spPr>
      </p:pic>
      <p:sp>
        <p:nvSpPr>
          <p:cNvPr id="63" name="TextBox 13">
            <a:extLst>
              <a:ext uri="{FF2B5EF4-FFF2-40B4-BE49-F238E27FC236}">
                <a16:creationId xmlns:a16="http://schemas.microsoft.com/office/drawing/2014/main" id="{11437CE2-E263-4D92-BB4D-BCFC663112B0}"/>
              </a:ext>
            </a:extLst>
          </p:cNvPr>
          <p:cNvSpPr txBox="1"/>
          <p:nvPr/>
        </p:nvSpPr>
        <p:spPr>
          <a:xfrm>
            <a:off x="1574800" y="1422152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航司积分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TextBox 13">
            <a:extLst>
              <a:ext uri="{FF2B5EF4-FFF2-40B4-BE49-F238E27FC236}">
                <a16:creationId xmlns:a16="http://schemas.microsoft.com/office/drawing/2014/main" id="{19D130CB-C01E-4502-8541-C313835F2673}"/>
              </a:ext>
            </a:extLst>
          </p:cNvPr>
          <p:cNvSpPr txBox="1"/>
          <p:nvPr/>
        </p:nvSpPr>
        <p:spPr>
          <a:xfrm>
            <a:off x="3913188" y="1422152"/>
            <a:ext cx="2338387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酒店积分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Box 13">
            <a:extLst>
              <a:ext uri="{FF2B5EF4-FFF2-40B4-BE49-F238E27FC236}">
                <a16:creationId xmlns:a16="http://schemas.microsoft.com/office/drawing/2014/main" id="{29BE9203-B17C-455E-8617-94F417CB3D04}"/>
              </a:ext>
            </a:extLst>
          </p:cNvPr>
          <p:cNvSpPr txBox="1"/>
          <p:nvPr/>
        </p:nvSpPr>
        <p:spPr>
          <a:xfrm>
            <a:off x="6223000" y="1422152"/>
            <a:ext cx="2338388" cy="24606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银行积分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8C7A2D57-BEE3-484B-8A94-19278CAB9582}"/>
              </a:ext>
            </a:extLst>
          </p:cNvPr>
          <p:cNvSpPr txBox="1"/>
          <p:nvPr/>
        </p:nvSpPr>
        <p:spPr>
          <a:xfrm>
            <a:off x="8431212" y="1422153"/>
            <a:ext cx="2338388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运营商积分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394F93-2EED-4CFB-9711-1BD0ADCC6B62}"/>
              </a:ext>
            </a:extLst>
          </p:cNvPr>
          <p:cNvSpPr/>
          <p:nvPr/>
        </p:nvSpPr>
        <p:spPr>
          <a:xfrm>
            <a:off x="357188" y="355600"/>
            <a:ext cx="254000" cy="254000"/>
          </a:xfrm>
          <a:prstGeom prst="rect">
            <a:avLst/>
          </a:prstGeom>
          <a:solidFill>
            <a:srgbClr val="005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67" name="文本框 4">
            <a:extLst>
              <a:ext uri="{FF2B5EF4-FFF2-40B4-BE49-F238E27FC236}">
                <a16:creationId xmlns:a16="http://schemas.microsoft.com/office/drawing/2014/main" id="{0D4D39F4-18CC-4CD8-B523-9E1B6ED62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82575"/>
            <a:ext cx="2657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合作价值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ABCFDCA-185D-44E3-B976-92CBF38546B5}"/>
              </a:ext>
            </a:extLst>
          </p:cNvPr>
          <p:cNvGrpSpPr/>
          <p:nvPr/>
        </p:nvGrpSpPr>
        <p:grpSpPr>
          <a:xfrm>
            <a:off x="64702" y="1505088"/>
            <a:ext cx="12062595" cy="4133711"/>
            <a:chOff x="1296641" y="2190281"/>
            <a:chExt cx="9505056" cy="3257272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F321D0F3-1660-4B6E-AD60-1D5B2E7E8C80}"/>
                </a:ext>
              </a:extLst>
            </p:cNvPr>
            <p:cNvGrpSpPr/>
            <p:nvPr/>
          </p:nvGrpSpPr>
          <p:grpSpPr>
            <a:xfrm>
              <a:off x="1296641" y="2190281"/>
              <a:ext cx="9505056" cy="3257272"/>
              <a:chOff x="-1085285" y="2006035"/>
              <a:chExt cx="9505056" cy="3257272"/>
            </a:xfrm>
          </p:grpSpPr>
          <p:sp>
            <p:nvSpPr>
              <p:cNvPr id="33" name="文本框 95">
                <a:extLst>
                  <a:ext uri="{FF2B5EF4-FFF2-40B4-BE49-F238E27FC236}">
                    <a16:creationId xmlns:a16="http://schemas.microsoft.com/office/drawing/2014/main" id="{E7B3C3E3-DFD5-4C9E-A06E-CA4A9E24F9CF}"/>
                  </a:ext>
                </a:extLst>
              </p:cNvPr>
              <p:cNvSpPr txBox="1"/>
              <p:nvPr/>
            </p:nvSpPr>
            <p:spPr>
              <a:xfrm>
                <a:off x="-149181" y="2119949"/>
                <a:ext cx="23391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各行业大数据资源整合</a:t>
                </a:r>
              </a:p>
            </p:txBody>
          </p: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7C9E5BA-A498-4E41-B9D2-794453616C42}"/>
                  </a:ext>
                </a:extLst>
              </p:cNvPr>
              <p:cNvCxnSpPr/>
              <p:nvPr/>
            </p:nvCxnSpPr>
            <p:spPr>
              <a:xfrm>
                <a:off x="2191725" y="2159758"/>
                <a:ext cx="0" cy="294439"/>
              </a:xfrm>
              <a:prstGeom prst="line">
                <a:avLst/>
              </a:prstGeom>
              <a:ln w="38100">
                <a:solidFill>
                  <a:srgbClr val="0058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91">
                <a:extLst>
                  <a:ext uri="{FF2B5EF4-FFF2-40B4-BE49-F238E27FC236}">
                    <a16:creationId xmlns:a16="http://schemas.microsoft.com/office/drawing/2014/main" id="{4C774F42-5EC7-421D-8266-2AE10AEB5845}"/>
                  </a:ext>
                </a:extLst>
              </p:cNvPr>
              <p:cNvSpPr txBox="1"/>
              <p:nvPr/>
            </p:nvSpPr>
            <p:spPr>
              <a:xfrm>
                <a:off x="-1085285" y="3463107"/>
                <a:ext cx="28930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积分通兑，真实反映用户需求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C85CED3-4A7C-489D-AD93-F26C0372BA3E}"/>
                  </a:ext>
                </a:extLst>
              </p:cNvPr>
              <p:cNvCxnSpPr/>
              <p:nvPr/>
            </p:nvCxnSpPr>
            <p:spPr>
              <a:xfrm>
                <a:off x="1803748" y="3511078"/>
                <a:ext cx="0" cy="294439"/>
              </a:xfrm>
              <a:prstGeom prst="line">
                <a:avLst/>
              </a:prstGeom>
              <a:ln w="38100">
                <a:solidFill>
                  <a:srgbClr val="BFEA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87">
                <a:extLst>
                  <a:ext uri="{FF2B5EF4-FFF2-40B4-BE49-F238E27FC236}">
                    <a16:creationId xmlns:a16="http://schemas.microsoft.com/office/drawing/2014/main" id="{9FCBBB15-F8FF-4727-BB18-10906E5E4366}"/>
                  </a:ext>
                </a:extLst>
              </p:cNvPr>
              <p:cNvSpPr txBox="1"/>
              <p:nvPr/>
            </p:nvSpPr>
            <p:spPr>
              <a:xfrm>
                <a:off x="-1085285" y="4737265"/>
                <a:ext cx="32801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实时、动态的反映真实的用户画像</a:t>
                </a:r>
              </a:p>
            </p:txBody>
          </p: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138AC957-9A31-441D-BB01-EA7C7DF8F9CE}"/>
                  </a:ext>
                </a:extLst>
              </p:cNvPr>
              <p:cNvCxnSpPr/>
              <p:nvPr/>
            </p:nvCxnSpPr>
            <p:spPr>
              <a:xfrm>
                <a:off x="2196081" y="4752890"/>
                <a:ext cx="0" cy="294439"/>
              </a:xfrm>
              <a:prstGeom prst="line">
                <a:avLst/>
              </a:prstGeom>
              <a:ln w="38100">
                <a:solidFill>
                  <a:srgbClr val="BFEA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111">
                <a:extLst>
                  <a:ext uri="{FF2B5EF4-FFF2-40B4-BE49-F238E27FC236}">
                    <a16:creationId xmlns:a16="http://schemas.microsoft.com/office/drawing/2014/main" id="{5D52461C-78A2-409D-B12F-7E7B13A42F4F}"/>
                  </a:ext>
                </a:extLst>
              </p:cNvPr>
              <p:cNvSpPr txBox="1"/>
              <p:nvPr/>
            </p:nvSpPr>
            <p:spPr>
              <a:xfrm>
                <a:off x="4874648" y="2092626"/>
                <a:ext cx="1816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提供跨界合作平台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F453FA3-369D-4B61-911B-6F2B05B01DDD}"/>
                  </a:ext>
                </a:extLst>
              </p:cNvPr>
              <p:cNvCxnSpPr/>
              <p:nvPr/>
            </p:nvCxnSpPr>
            <p:spPr>
              <a:xfrm>
                <a:off x="4850760" y="2159758"/>
                <a:ext cx="0" cy="294439"/>
              </a:xfrm>
              <a:prstGeom prst="line">
                <a:avLst/>
              </a:prstGeom>
              <a:ln w="38100">
                <a:solidFill>
                  <a:srgbClr val="00588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本框 107">
                <a:extLst>
                  <a:ext uri="{FF2B5EF4-FFF2-40B4-BE49-F238E27FC236}">
                    <a16:creationId xmlns:a16="http://schemas.microsoft.com/office/drawing/2014/main" id="{BEB1CAD3-5D92-411B-AF0D-C67C486067C5}"/>
                  </a:ext>
                </a:extLst>
              </p:cNvPr>
              <p:cNvSpPr txBox="1"/>
              <p:nvPr/>
            </p:nvSpPr>
            <p:spPr>
              <a:xfrm>
                <a:off x="5259951" y="3466963"/>
                <a:ext cx="2660700" cy="266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积分生态及消费场景</a:t>
                </a:r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FDFDA5BA-7F9A-4CFE-B2C2-8AC58C07A35D}"/>
                  </a:ext>
                </a:extLst>
              </p:cNvPr>
              <p:cNvCxnSpPr/>
              <p:nvPr/>
            </p:nvCxnSpPr>
            <p:spPr>
              <a:xfrm>
                <a:off x="5233562" y="3520826"/>
                <a:ext cx="0" cy="294439"/>
              </a:xfrm>
              <a:prstGeom prst="line">
                <a:avLst/>
              </a:prstGeom>
              <a:ln w="38100">
                <a:solidFill>
                  <a:srgbClr val="FCC7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103">
                <a:extLst>
                  <a:ext uri="{FF2B5EF4-FFF2-40B4-BE49-F238E27FC236}">
                    <a16:creationId xmlns:a16="http://schemas.microsoft.com/office/drawing/2014/main" id="{C32DD9E0-FA93-4258-B329-570D4D435643}"/>
                  </a:ext>
                </a:extLst>
              </p:cNvPr>
              <p:cNvSpPr txBox="1"/>
              <p:nvPr/>
            </p:nvSpPr>
            <p:spPr>
              <a:xfrm>
                <a:off x="4877659" y="4743715"/>
                <a:ext cx="35421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顶级品质、物流服务，良好用户体验</a:t>
                </a: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19F4C8EA-11A4-4032-A526-05C83A53907C}"/>
                  </a:ext>
                </a:extLst>
              </p:cNvPr>
              <p:cNvCxnSpPr/>
              <p:nvPr/>
            </p:nvCxnSpPr>
            <p:spPr>
              <a:xfrm>
                <a:off x="4841616" y="4737265"/>
                <a:ext cx="0" cy="294439"/>
              </a:xfrm>
              <a:prstGeom prst="line">
                <a:avLst/>
              </a:prstGeom>
              <a:ln w="38100">
                <a:solidFill>
                  <a:srgbClr val="FCC72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56888510-C11E-4F49-9E2C-A373E6204BC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2363723" y="3532484"/>
                <a:ext cx="1534817" cy="1534817"/>
              </a:xfrm>
              <a:custGeom>
                <a:avLst/>
                <a:gdLst>
                  <a:gd name="T0" fmla="*/ 243 w 243"/>
                  <a:gd name="T1" fmla="*/ 210 h 243"/>
                  <a:gd name="T2" fmla="*/ 122 w 243"/>
                  <a:gd name="T3" fmla="*/ 243 h 243"/>
                  <a:gd name="T4" fmla="*/ 0 w 243"/>
                  <a:gd name="T5" fmla="*/ 210 h 243"/>
                  <a:gd name="T6" fmla="*/ 0 w 243"/>
                  <a:gd name="T7" fmla="*/ 210 h 243"/>
                  <a:gd name="T8" fmla="*/ 121 w 243"/>
                  <a:gd name="T9" fmla="*/ 0 h 243"/>
                  <a:gd name="T10" fmla="*/ 122 w 243"/>
                  <a:gd name="T11" fmla="*/ 0 h 243"/>
                  <a:gd name="T12" fmla="*/ 243 w 243"/>
                  <a:gd name="T13" fmla="*/ 21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43">
                    <a:moveTo>
                      <a:pt x="243" y="210"/>
                    </a:moveTo>
                    <a:cubicBezTo>
                      <a:pt x="207" y="231"/>
                      <a:pt x="166" y="243"/>
                      <a:pt x="122" y="243"/>
                    </a:cubicBezTo>
                    <a:cubicBezTo>
                      <a:pt x="77" y="243"/>
                      <a:pt x="36" y="231"/>
                      <a:pt x="0" y="210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lnTo>
                      <a:pt x="243" y="210"/>
                    </a:lnTo>
                    <a:close/>
                  </a:path>
                </a:pathLst>
              </a:custGeom>
              <a:solidFill>
                <a:srgbClr val="BFEA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ED890A8E-68DA-4716-A4E5-04388181FCB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1750123" y="3157358"/>
                <a:ext cx="1534817" cy="1327337"/>
              </a:xfrm>
              <a:custGeom>
                <a:avLst/>
                <a:gdLst>
                  <a:gd name="T0" fmla="*/ 122 w 243"/>
                  <a:gd name="T1" fmla="*/ 210 h 210"/>
                  <a:gd name="T2" fmla="*/ 122 w 243"/>
                  <a:gd name="T3" fmla="*/ 210 h 210"/>
                  <a:gd name="T4" fmla="*/ 0 w 243"/>
                  <a:gd name="T5" fmla="*/ 0 h 210"/>
                  <a:gd name="T6" fmla="*/ 243 w 243"/>
                  <a:gd name="T7" fmla="*/ 0 h 210"/>
                  <a:gd name="T8" fmla="*/ 243 w 243"/>
                  <a:gd name="T9" fmla="*/ 0 h 210"/>
                  <a:gd name="T10" fmla="*/ 122 w 243"/>
                  <a:gd name="T11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3" h="210">
                    <a:moveTo>
                      <a:pt x="122" y="210"/>
                    </a:moveTo>
                    <a:cubicBezTo>
                      <a:pt x="122" y="210"/>
                      <a:pt x="122" y="210"/>
                      <a:pt x="122" y="210"/>
                    </a:cubicBezTo>
                    <a:cubicBezTo>
                      <a:pt x="49" y="168"/>
                      <a:pt x="0" y="90"/>
                      <a:pt x="0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lnTo>
                      <a:pt x="122" y="210"/>
                    </a:lnTo>
                    <a:close/>
                  </a:path>
                </a:pathLst>
              </a:custGeom>
              <a:solidFill>
                <a:srgbClr val="BFEA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89B0838D-2AB1-4D92-BC7D-C10FCBA9589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3082033" y="3935970"/>
                <a:ext cx="1534817" cy="1327337"/>
              </a:xfrm>
              <a:custGeom>
                <a:avLst/>
                <a:gdLst>
                  <a:gd name="T0" fmla="*/ 121 w 243"/>
                  <a:gd name="T1" fmla="*/ 210 h 210"/>
                  <a:gd name="T2" fmla="*/ 0 w 243"/>
                  <a:gd name="T3" fmla="*/ 0 h 210"/>
                  <a:gd name="T4" fmla="*/ 242 w 243"/>
                  <a:gd name="T5" fmla="*/ 0 h 210"/>
                  <a:gd name="T6" fmla="*/ 243 w 243"/>
                  <a:gd name="T7" fmla="*/ 0 h 210"/>
                  <a:gd name="T8" fmla="*/ 121 w 243"/>
                  <a:gd name="T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10">
                    <a:moveTo>
                      <a:pt x="121" y="21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42" y="0"/>
                      <a:pt x="242" y="0"/>
                      <a:pt x="242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90"/>
                      <a:pt x="194" y="168"/>
                      <a:pt x="121" y="210"/>
                    </a:cubicBezTo>
                    <a:close/>
                  </a:path>
                </a:pathLst>
              </a:custGeom>
              <a:solidFill>
                <a:srgbClr val="FCC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8">
                <a:extLst>
                  <a:ext uri="{FF2B5EF4-FFF2-40B4-BE49-F238E27FC236}">
                    <a16:creationId xmlns:a16="http://schemas.microsoft.com/office/drawing/2014/main" id="{C0E8ACF6-C314-4BF2-9207-ABB4E4F72C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2421467" y="2006035"/>
                <a:ext cx="1542796" cy="1335317"/>
              </a:xfrm>
              <a:custGeom>
                <a:avLst/>
                <a:gdLst>
                  <a:gd name="T0" fmla="*/ 243 w 244"/>
                  <a:gd name="T1" fmla="*/ 211 h 211"/>
                  <a:gd name="T2" fmla="*/ 0 w 244"/>
                  <a:gd name="T3" fmla="*/ 211 h 211"/>
                  <a:gd name="T4" fmla="*/ 0 w 244"/>
                  <a:gd name="T5" fmla="*/ 210 h 211"/>
                  <a:gd name="T6" fmla="*/ 122 w 244"/>
                  <a:gd name="T7" fmla="*/ 0 h 211"/>
                  <a:gd name="T8" fmla="*/ 122 w 244"/>
                  <a:gd name="T9" fmla="*/ 0 h 211"/>
                  <a:gd name="T10" fmla="*/ 244 w 244"/>
                  <a:gd name="T11" fmla="*/ 210 h 211"/>
                  <a:gd name="T12" fmla="*/ 243 w 244"/>
                  <a:gd name="T13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211">
                    <a:moveTo>
                      <a:pt x="243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120"/>
                      <a:pt x="49" y="42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244" y="210"/>
                      <a:pt x="244" y="210"/>
                      <a:pt x="244" y="210"/>
                    </a:cubicBezTo>
                    <a:cubicBezTo>
                      <a:pt x="243" y="211"/>
                      <a:pt x="243" y="211"/>
                      <a:pt x="243" y="211"/>
                    </a:cubicBezTo>
                    <a:close/>
                  </a:path>
                </a:pathLst>
              </a:custGeom>
              <a:solidFill>
                <a:srgbClr val="005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9">
                <a:extLst>
                  <a:ext uri="{FF2B5EF4-FFF2-40B4-BE49-F238E27FC236}">
                    <a16:creationId xmlns:a16="http://schemas.microsoft.com/office/drawing/2014/main" id="{D3F6B478-9F16-461E-9053-5DCA8D0367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3753921" y="2782634"/>
                <a:ext cx="1534817" cy="1335317"/>
              </a:xfrm>
              <a:custGeom>
                <a:avLst/>
                <a:gdLst>
                  <a:gd name="T0" fmla="*/ 242 w 243"/>
                  <a:gd name="T1" fmla="*/ 211 h 211"/>
                  <a:gd name="T2" fmla="*/ 0 w 243"/>
                  <a:gd name="T3" fmla="*/ 211 h 211"/>
                  <a:gd name="T4" fmla="*/ 0 w 243"/>
                  <a:gd name="T5" fmla="*/ 210 h 211"/>
                  <a:gd name="T6" fmla="*/ 121 w 243"/>
                  <a:gd name="T7" fmla="*/ 0 h 211"/>
                  <a:gd name="T8" fmla="*/ 121 w 243"/>
                  <a:gd name="T9" fmla="*/ 0 h 211"/>
                  <a:gd name="T10" fmla="*/ 243 w 243"/>
                  <a:gd name="T11" fmla="*/ 210 h 211"/>
                  <a:gd name="T12" fmla="*/ 243 w 243"/>
                  <a:gd name="T13" fmla="*/ 211 h 211"/>
                  <a:gd name="T14" fmla="*/ 242 w 243"/>
                  <a:gd name="T15" fmla="*/ 21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211">
                    <a:moveTo>
                      <a:pt x="242" y="211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94" y="42"/>
                      <a:pt x="243" y="120"/>
                      <a:pt x="243" y="210"/>
                    </a:cubicBezTo>
                    <a:cubicBezTo>
                      <a:pt x="243" y="210"/>
                      <a:pt x="243" y="210"/>
                      <a:pt x="243" y="211"/>
                    </a:cubicBezTo>
                    <a:lnTo>
                      <a:pt x="242" y="211"/>
                    </a:lnTo>
                    <a:close/>
                  </a:path>
                </a:pathLst>
              </a:custGeom>
              <a:solidFill>
                <a:srgbClr val="FCC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">
                <a:extLst>
                  <a:ext uri="{FF2B5EF4-FFF2-40B4-BE49-F238E27FC236}">
                    <a16:creationId xmlns:a16="http://schemas.microsoft.com/office/drawing/2014/main" id="{96420DDB-B1DF-4BDC-AE89-EB5A0D00AB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3137365" y="2200574"/>
                <a:ext cx="1534817" cy="1534817"/>
              </a:xfrm>
              <a:custGeom>
                <a:avLst/>
                <a:gdLst>
                  <a:gd name="T0" fmla="*/ 122 w 243"/>
                  <a:gd name="T1" fmla="*/ 243 h 243"/>
                  <a:gd name="T2" fmla="*/ 0 w 243"/>
                  <a:gd name="T3" fmla="*/ 33 h 243"/>
                  <a:gd name="T4" fmla="*/ 0 w 243"/>
                  <a:gd name="T5" fmla="*/ 33 h 243"/>
                  <a:gd name="T6" fmla="*/ 122 w 243"/>
                  <a:gd name="T7" fmla="*/ 0 h 243"/>
                  <a:gd name="T8" fmla="*/ 243 w 243"/>
                  <a:gd name="T9" fmla="*/ 33 h 243"/>
                  <a:gd name="T10" fmla="*/ 243 w 243"/>
                  <a:gd name="T11" fmla="*/ 33 h 243"/>
                  <a:gd name="T12" fmla="*/ 122 w 243"/>
                  <a:gd name="T13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43">
                    <a:moveTo>
                      <a:pt x="122" y="24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36" y="12"/>
                      <a:pt x="77" y="0"/>
                      <a:pt x="122" y="0"/>
                    </a:cubicBezTo>
                    <a:cubicBezTo>
                      <a:pt x="166" y="0"/>
                      <a:pt x="207" y="12"/>
                      <a:pt x="243" y="33"/>
                    </a:cubicBezTo>
                    <a:cubicBezTo>
                      <a:pt x="243" y="33"/>
                      <a:pt x="243" y="33"/>
                      <a:pt x="243" y="33"/>
                    </a:cubicBezTo>
                    <a:lnTo>
                      <a:pt x="122" y="243"/>
                    </a:lnTo>
                    <a:close/>
                  </a:path>
                </a:pathLst>
              </a:custGeom>
              <a:solidFill>
                <a:srgbClr val="005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1">
                <a:extLst>
                  <a:ext uri="{FF2B5EF4-FFF2-40B4-BE49-F238E27FC236}">
                    <a16:creationId xmlns:a16="http://schemas.microsoft.com/office/drawing/2014/main" id="{45559FF0-96A4-4188-8410-3E7C14489AE3}"/>
                  </a:ext>
                </a:extLst>
              </p:cNvPr>
              <p:cNvSpPr>
                <a:spLocks/>
              </p:cNvSpPr>
              <p:nvPr/>
            </p:nvSpPr>
            <p:spPr bwMode="auto">
              <a:xfrm rot="1818591">
                <a:off x="2712507" y="2918342"/>
                <a:ext cx="1625257" cy="1415116"/>
              </a:xfrm>
              <a:custGeom>
                <a:avLst/>
                <a:gdLst>
                  <a:gd name="T0" fmla="*/ 152 w 611"/>
                  <a:gd name="T1" fmla="*/ 532 h 532"/>
                  <a:gd name="T2" fmla="*/ 0 w 611"/>
                  <a:gd name="T3" fmla="*/ 266 h 532"/>
                  <a:gd name="T4" fmla="*/ 152 w 611"/>
                  <a:gd name="T5" fmla="*/ 0 h 532"/>
                  <a:gd name="T6" fmla="*/ 459 w 611"/>
                  <a:gd name="T7" fmla="*/ 0 h 532"/>
                  <a:gd name="T8" fmla="*/ 611 w 611"/>
                  <a:gd name="T9" fmla="*/ 266 h 532"/>
                  <a:gd name="T10" fmla="*/ 459 w 611"/>
                  <a:gd name="T11" fmla="*/ 532 h 532"/>
                  <a:gd name="T12" fmla="*/ 152 w 611"/>
                  <a:gd name="T13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1" h="532">
                    <a:moveTo>
                      <a:pt x="152" y="532"/>
                    </a:moveTo>
                    <a:lnTo>
                      <a:pt x="0" y="266"/>
                    </a:lnTo>
                    <a:lnTo>
                      <a:pt x="152" y="0"/>
                    </a:lnTo>
                    <a:lnTo>
                      <a:pt x="459" y="0"/>
                    </a:lnTo>
                    <a:lnTo>
                      <a:pt x="611" y="266"/>
                    </a:lnTo>
                    <a:lnTo>
                      <a:pt x="459" y="532"/>
                    </a:lnTo>
                    <a:lnTo>
                      <a:pt x="152" y="5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63C9772B-402D-4816-86F1-764719A15158}"/>
                  </a:ext>
                </a:extLst>
              </p:cNvPr>
              <p:cNvSpPr/>
              <p:nvPr/>
            </p:nvSpPr>
            <p:spPr>
              <a:xfrm>
                <a:off x="1646986" y="3341311"/>
                <a:ext cx="3780975" cy="662554"/>
              </a:xfrm>
              <a:prstGeom prst="rect">
                <a:avLst/>
              </a:prstGeom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US" altLang="zh-CN" sz="28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Point</a:t>
                </a:r>
              </a:p>
            </p:txBody>
          </p:sp>
        </p:grp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8145D750-297F-4441-A656-3AB5B1366EE5}"/>
                </a:ext>
              </a:extLst>
            </p:cNvPr>
            <p:cNvSpPr txBox="1"/>
            <p:nvPr/>
          </p:nvSpPr>
          <p:spPr>
            <a:xfrm>
              <a:off x="5226872" y="2398698"/>
              <a:ext cx="1320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大数据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资源共享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65B8F730-590C-4CBB-959A-86C7C51403A3}"/>
                </a:ext>
              </a:extLst>
            </p:cNvPr>
            <p:cNvSpPr txBox="1"/>
            <p:nvPr/>
          </p:nvSpPr>
          <p:spPr>
            <a:xfrm>
              <a:off x="4578007" y="3786892"/>
              <a:ext cx="10498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获知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需求</a:t>
              </a:r>
            </a:p>
          </p:txBody>
        </p:sp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1EFB7377-0D54-46A7-B8F0-B5B9ABDABB8B}"/>
                </a:ext>
              </a:extLst>
            </p:cNvPr>
            <p:cNvSpPr txBox="1"/>
            <p:nvPr/>
          </p:nvSpPr>
          <p:spPr>
            <a:xfrm>
              <a:off x="6615353" y="3786892"/>
              <a:ext cx="644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积分解决方案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1662</Words>
  <Application>Microsoft Office PowerPoint</Application>
  <PresentationFormat>宽屏</PresentationFormat>
  <Paragraphs>181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Calibri</vt:lpstr>
      <vt:lpstr>宋体</vt:lpstr>
      <vt:lpstr>Arial</vt:lpstr>
      <vt:lpstr>Calibri Light</vt:lpstr>
      <vt:lpstr>微软雅黑</vt:lpstr>
      <vt:lpstr>Impact</vt:lpstr>
      <vt:lpstr>Lato Regular</vt:lpstr>
      <vt:lpstr>FontAwesome</vt:lpstr>
      <vt:lpstr>Roboto light</vt:lpstr>
      <vt:lpstr>Roboto</vt:lpstr>
      <vt:lpstr>清风素材 https://12sc.taobao.com</vt:lpstr>
      <vt:lpstr>清风素材1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 12sc.taobao.com</dc:creator>
  <cp:keywords>12sc.taobao.com</cp:keywords>
  <dc:description>12sc.taobao.com</dc:description>
  <cp:lastModifiedBy>Xu Alesso</cp:lastModifiedBy>
  <cp:revision>53</cp:revision>
  <dcterms:created xsi:type="dcterms:W3CDTF">2015-06-27T07:29:32Z</dcterms:created>
  <dcterms:modified xsi:type="dcterms:W3CDTF">2019-01-13T02:28:12Z</dcterms:modified>
  <cp:category>12sc.taobao.com</cp:category>
  <cp:contentStatus>12sc.taobao.com</cp:contentStatus>
</cp:coreProperties>
</file>